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2"/>
    <p:sldId id="257" r:id="rId3"/>
    <p:sldId id="258" r:id="rId4"/>
    <p:sldId id="259" r:id="rId5"/>
    <p:sldId id="260" r:id="rId6"/>
  </p:sldIdLst>
  <p:sldSz cx="18288000" cy="10287000"/>
  <p:notesSz cx="6858000" cy="9144000"/>
  <p:embeddedFontLst>
    <p:embeddedFont>
      <p:font typeface="Bookman Old Style" panose="02050604050505020204" pitchFamily="18" charset="0"/>
      <p:regular r:id="rId8"/>
      <p:bold r:id="rId9"/>
      <p:italic r:id="rId10"/>
      <p:boldItalic r:id="rId11"/>
    </p:embeddedFont>
    <p:embeddedFont>
      <p:font typeface="Canva Sans Bold" panose="020B0604020202020204" charset="0"/>
      <p:regular r:id="rId12"/>
    </p:embeddedFont>
    <p:embeddedFont>
      <p:font typeface="Trebuchet MS" panose="020B0603020202020204" pitchFamily="34" charset="0"/>
      <p:regular r:id="rId13"/>
      <p:bold r:id="rId14"/>
      <p:italic r:id="rId15"/>
      <p:boldItalic r:id="rId16"/>
    </p:embeddedFont>
    <p:embeddedFont>
      <p:font typeface="Yearbook Outline" panose="020B0604020202020204" charset="0"/>
      <p:regular r:id="rId17"/>
    </p:embeddedFont>
    <p:embeddedFont>
      <p:font typeface="Yearbook Soli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9" d="100"/>
          <a:sy n="59" d="100"/>
        </p:scale>
        <p:origin x="139"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font" Target="fonts/font8.fntdata"/><Relationship Id="rId10" Type="http://schemas.openxmlformats.org/officeDocument/2006/relationships/font" Target="fonts/font3.fntdata"/><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764A4-8904-48C3-82E1-64D57E28D2DB}" type="datetimeFigureOut">
              <a:rPr lang="en-IN" smtClean="0"/>
              <a:t>06-02-2025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86C8F-5E87-4B48-B549-0C62F70ED0DA}" type="slidenum">
              <a:rPr lang="en-IN" smtClean="0"/>
              <a:t>‹#›</a:t>
            </a:fld>
            <a:endParaRPr lang="en-IN"/>
          </a:p>
        </p:txBody>
      </p:sp>
    </p:spTree>
    <p:extLst>
      <p:ext uri="{BB962C8B-B14F-4D97-AF65-F5344CB8AC3E}">
        <p14:creationId xmlns:p14="http://schemas.microsoft.com/office/powerpoint/2010/main" val="73879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286C8F-5E87-4B48-B549-0C62F70ED0DA}" type="slidenum">
              <a:rPr lang="en-IN" smtClean="0"/>
              <a:t>2</a:t>
            </a:fld>
            <a:endParaRPr lang="en-IN"/>
          </a:p>
        </p:txBody>
      </p:sp>
    </p:spTree>
    <p:extLst>
      <p:ext uri="{BB962C8B-B14F-4D97-AF65-F5344CB8AC3E}">
        <p14:creationId xmlns:p14="http://schemas.microsoft.com/office/powerpoint/2010/main" val="3962070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1009710" y="-916726"/>
            <a:ext cx="7412156" cy="8546511"/>
          </a:xfrm>
          <a:custGeom>
            <a:avLst/>
            <a:gdLst/>
            <a:ahLst/>
            <a:cxnLst/>
            <a:rect l="l" t="t" r="r" b="b"/>
            <a:pathLst>
              <a:path w="7412156" h="8546511">
                <a:moveTo>
                  <a:pt x="0" y="0"/>
                </a:moveTo>
                <a:lnTo>
                  <a:pt x="7412156" y="0"/>
                </a:lnTo>
                <a:lnTo>
                  <a:pt x="7412156" y="8546511"/>
                </a:lnTo>
                <a:lnTo>
                  <a:pt x="0" y="85465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5098" y="-192587"/>
            <a:ext cx="9493702" cy="10999254"/>
            <a:chOff x="0" y="0"/>
            <a:chExt cx="2500399" cy="2896923"/>
          </a:xfrm>
        </p:grpSpPr>
        <p:sp>
          <p:nvSpPr>
            <p:cNvPr id="4" name="Freeform 4"/>
            <p:cNvSpPr/>
            <p:nvPr/>
          </p:nvSpPr>
          <p:spPr>
            <a:xfrm>
              <a:off x="0" y="0"/>
              <a:ext cx="2500399" cy="2896923"/>
            </a:xfrm>
            <a:custGeom>
              <a:avLst/>
              <a:gdLst/>
              <a:ahLst/>
              <a:cxnLst/>
              <a:rect l="l" t="t" r="r" b="b"/>
              <a:pathLst>
                <a:path w="2500399" h="2896923">
                  <a:moveTo>
                    <a:pt x="0" y="0"/>
                  </a:moveTo>
                  <a:lnTo>
                    <a:pt x="2500399" y="0"/>
                  </a:lnTo>
                  <a:lnTo>
                    <a:pt x="2500399" y="2896923"/>
                  </a:lnTo>
                  <a:lnTo>
                    <a:pt x="0" y="2896923"/>
                  </a:lnTo>
                  <a:close/>
                </a:path>
              </a:pathLst>
            </a:custGeom>
            <a:solidFill>
              <a:srgbClr val="000000"/>
            </a:solidFill>
          </p:spPr>
        </p:sp>
        <p:sp>
          <p:nvSpPr>
            <p:cNvPr id="5" name="TextBox 5"/>
            <p:cNvSpPr txBox="1"/>
            <p:nvPr/>
          </p:nvSpPr>
          <p:spPr>
            <a:xfrm>
              <a:off x="0" y="-38100"/>
              <a:ext cx="2500399" cy="2935023"/>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005545" y="92351"/>
            <a:ext cx="10830275" cy="10830275"/>
          </a:xfrm>
          <a:custGeom>
            <a:avLst/>
            <a:gdLst/>
            <a:ahLst/>
            <a:cxnLst/>
            <a:rect l="l" t="t" r="r" b="b"/>
            <a:pathLst>
              <a:path w="10830275" h="10830275">
                <a:moveTo>
                  <a:pt x="0" y="0"/>
                </a:moveTo>
                <a:lnTo>
                  <a:pt x="10830275" y="0"/>
                </a:lnTo>
                <a:lnTo>
                  <a:pt x="10830275" y="10830275"/>
                </a:lnTo>
                <a:lnTo>
                  <a:pt x="0" y="10830275"/>
                </a:lnTo>
                <a:lnTo>
                  <a:pt x="0" y="0"/>
                </a:lnTo>
                <a:close/>
              </a:path>
            </a:pathLst>
          </a:custGeom>
          <a:blipFill>
            <a:blip r:embed="rId4">
              <a:alphaModFix amt="42000"/>
            </a:blip>
            <a:stretch>
              <a:fillRect/>
            </a:stretch>
          </a:blipFill>
        </p:spPr>
      </p:sp>
      <p:grpSp>
        <p:nvGrpSpPr>
          <p:cNvPr id="7" name="Group 7"/>
          <p:cNvGrpSpPr/>
          <p:nvPr/>
        </p:nvGrpSpPr>
        <p:grpSpPr>
          <a:xfrm>
            <a:off x="5376093" y="1870608"/>
            <a:ext cx="2674167" cy="3619960"/>
            <a:chOff x="0" y="0"/>
            <a:chExt cx="1079403" cy="1461163"/>
          </a:xfrm>
        </p:grpSpPr>
        <p:sp>
          <p:nvSpPr>
            <p:cNvPr id="8" name="Freeform 8"/>
            <p:cNvSpPr/>
            <p:nvPr/>
          </p:nvSpPr>
          <p:spPr>
            <a:xfrm>
              <a:off x="0" y="0"/>
              <a:ext cx="1079403" cy="1461163"/>
            </a:xfrm>
            <a:custGeom>
              <a:avLst/>
              <a:gdLst/>
              <a:ahLst/>
              <a:cxnLst/>
              <a:rect l="l" t="t" r="r" b="b"/>
              <a:pathLst>
                <a:path w="1079403" h="1461163">
                  <a:moveTo>
                    <a:pt x="95538" y="0"/>
                  </a:moveTo>
                  <a:lnTo>
                    <a:pt x="983865" y="0"/>
                  </a:lnTo>
                  <a:cubicBezTo>
                    <a:pt x="1009203" y="0"/>
                    <a:pt x="1033504" y="10066"/>
                    <a:pt x="1051420" y="27982"/>
                  </a:cubicBezTo>
                  <a:cubicBezTo>
                    <a:pt x="1069337" y="45899"/>
                    <a:pt x="1079403" y="70199"/>
                    <a:pt x="1079403" y="95538"/>
                  </a:cubicBezTo>
                  <a:lnTo>
                    <a:pt x="1079403" y="1365626"/>
                  </a:lnTo>
                  <a:cubicBezTo>
                    <a:pt x="1079403" y="1418390"/>
                    <a:pt x="1036629" y="1461163"/>
                    <a:pt x="983865" y="1461163"/>
                  </a:cubicBezTo>
                  <a:lnTo>
                    <a:pt x="95538" y="1461163"/>
                  </a:lnTo>
                  <a:cubicBezTo>
                    <a:pt x="42774" y="1461163"/>
                    <a:pt x="0" y="1418390"/>
                    <a:pt x="0" y="1365626"/>
                  </a:cubicBezTo>
                  <a:lnTo>
                    <a:pt x="0" y="95538"/>
                  </a:lnTo>
                  <a:cubicBezTo>
                    <a:pt x="0" y="42774"/>
                    <a:pt x="42774" y="0"/>
                    <a:pt x="95538" y="0"/>
                  </a:cubicBezTo>
                  <a:close/>
                </a:path>
              </a:pathLst>
            </a:custGeom>
            <a:solidFill>
              <a:srgbClr val="A84F26"/>
            </a:solidFill>
          </p:spPr>
        </p:sp>
        <p:sp>
          <p:nvSpPr>
            <p:cNvPr id="9" name="TextBox 9"/>
            <p:cNvSpPr txBox="1"/>
            <p:nvPr/>
          </p:nvSpPr>
          <p:spPr>
            <a:xfrm>
              <a:off x="0" y="-38100"/>
              <a:ext cx="1079403" cy="1499263"/>
            </a:xfrm>
            <a:prstGeom prst="rect">
              <a:avLst/>
            </a:prstGeom>
          </p:spPr>
          <p:txBody>
            <a:bodyPr lIns="33147" tIns="33147" rIns="33147" bIns="33147" rtlCol="0" anchor="ctr"/>
            <a:lstStyle/>
            <a:p>
              <a:pPr algn="ctr">
                <a:lnSpc>
                  <a:spcPts val="2660"/>
                </a:lnSpc>
              </a:pPr>
              <a:endParaRPr/>
            </a:p>
          </p:txBody>
        </p:sp>
      </p:grpSp>
      <p:sp>
        <p:nvSpPr>
          <p:cNvPr id="10" name="Freeform 10"/>
          <p:cNvSpPr/>
          <p:nvPr/>
        </p:nvSpPr>
        <p:spPr>
          <a:xfrm>
            <a:off x="5832946" y="1970804"/>
            <a:ext cx="1843025" cy="3419567"/>
          </a:xfrm>
          <a:custGeom>
            <a:avLst/>
            <a:gdLst/>
            <a:ahLst/>
            <a:cxnLst/>
            <a:rect l="l" t="t" r="r" b="b"/>
            <a:pathLst>
              <a:path w="1843025" h="3419567">
                <a:moveTo>
                  <a:pt x="0" y="0"/>
                </a:moveTo>
                <a:lnTo>
                  <a:pt x="1843025" y="0"/>
                </a:lnTo>
                <a:lnTo>
                  <a:pt x="1843025" y="3419568"/>
                </a:lnTo>
                <a:lnTo>
                  <a:pt x="0" y="3419568"/>
                </a:lnTo>
                <a:lnTo>
                  <a:pt x="0" y="0"/>
                </a:lnTo>
                <a:close/>
              </a:path>
            </a:pathLst>
          </a:custGeom>
          <a:blipFill>
            <a:blip r:embed="rId5"/>
            <a:stretch>
              <a:fillRect/>
            </a:stretch>
          </a:blipFill>
        </p:spPr>
        <p:txBody>
          <a:bodyPr/>
          <a:lstStyle/>
          <a:p>
            <a:endParaRPr lang="en-IN" dirty="0"/>
          </a:p>
        </p:txBody>
      </p:sp>
      <p:grpSp>
        <p:nvGrpSpPr>
          <p:cNvPr id="11" name="Group 11"/>
          <p:cNvGrpSpPr/>
          <p:nvPr/>
        </p:nvGrpSpPr>
        <p:grpSpPr>
          <a:xfrm>
            <a:off x="283361" y="-538824"/>
            <a:ext cx="4372107" cy="5438613"/>
            <a:chOff x="0" y="0"/>
            <a:chExt cx="1984044" cy="2468020"/>
          </a:xfrm>
        </p:grpSpPr>
        <p:sp>
          <p:nvSpPr>
            <p:cNvPr id="12" name="Freeform 12"/>
            <p:cNvSpPr/>
            <p:nvPr/>
          </p:nvSpPr>
          <p:spPr>
            <a:xfrm>
              <a:off x="0" y="0"/>
              <a:ext cx="1984044" cy="2468020"/>
            </a:xfrm>
            <a:custGeom>
              <a:avLst/>
              <a:gdLst/>
              <a:ahLst/>
              <a:cxnLst/>
              <a:rect l="l" t="t" r="r" b="b"/>
              <a:pathLst>
                <a:path w="1984044" h="2468020">
                  <a:moveTo>
                    <a:pt x="53123" y="0"/>
                  </a:moveTo>
                  <a:lnTo>
                    <a:pt x="1930921" y="0"/>
                  </a:lnTo>
                  <a:cubicBezTo>
                    <a:pt x="1945010" y="0"/>
                    <a:pt x="1958522" y="5597"/>
                    <a:pt x="1968485" y="15559"/>
                  </a:cubicBezTo>
                  <a:cubicBezTo>
                    <a:pt x="1978447" y="25522"/>
                    <a:pt x="1984044" y="39034"/>
                    <a:pt x="1984044" y="53123"/>
                  </a:cubicBezTo>
                  <a:lnTo>
                    <a:pt x="1984044" y="2414898"/>
                  </a:lnTo>
                  <a:cubicBezTo>
                    <a:pt x="1984044" y="2444236"/>
                    <a:pt x="1960260" y="2468020"/>
                    <a:pt x="1930921" y="2468020"/>
                  </a:cubicBezTo>
                  <a:lnTo>
                    <a:pt x="53123" y="2468020"/>
                  </a:lnTo>
                  <a:cubicBezTo>
                    <a:pt x="23784" y="2468020"/>
                    <a:pt x="0" y="2444236"/>
                    <a:pt x="0" y="2414898"/>
                  </a:cubicBezTo>
                  <a:lnTo>
                    <a:pt x="0" y="53123"/>
                  </a:lnTo>
                  <a:cubicBezTo>
                    <a:pt x="0" y="23784"/>
                    <a:pt x="23784" y="0"/>
                    <a:pt x="53123" y="0"/>
                  </a:cubicBezTo>
                  <a:close/>
                </a:path>
              </a:pathLst>
            </a:custGeom>
            <a:solidFill>
              <a:srgbClr val="A82447"/>
            </a:solidFill>
          </p:spPr>
        </p:sp>
        <p:sp>
          <p:nvSpPr>
            <p:cNvPr id="13" name="TextBox 13"/>
            <p:cNvSpPr txBox="1"/>
            <p:nvPr/>
          </p:nvSpPr>
          <p:spPr>
            <a:xfrm>
              <a:off x="0" y="-38100"/>
              <a:ext cx="1984044" cy="2506120"/>
            </a:xfrm>
            <a:prstGeom prst="rect">
              <a:avLst/>
            </a:prstGeom>
          </p:spPr>
          <p:txBody>
            <a:bodyPr lIns="29483" tIns="29483" rIns="29483" bIns="29483" rtlCol="0" anchor="ctr"/>
            <a:lstStyle/>
            <a:p>
              <a:pPr algn="ctr">
                <a:lnSpc>
                  <a:spcPts val="2659"/>
                </a:lnSpc>
              </a:pPr>
              <a:endParaRPr/>
            </a:p>
          </p:txBody>
        </p:sp>
      </p:grpSp>
      <p:sp>
        <p:nvSpPr>
          <p:cNvPr id="14" name="Freeform 14"/>
          <p:cNvSpPr/>
          <p:nvPr/>
        </p:nvSpPr>
        <p:spPr>
          <a:xfrm>
            <a:off x="697070" y="648540"/>
            <a:ext cx="3547709" cy="3939029"/>
          </a:xfrm>
          <a:custGeom>
            <a:avLst/>
            <a:gdLst/>
            <a:ahLst/>
            <a:cxnLst/>
            <a:rect l="l" t="t" r="r" b="b"/>
            <a:pathLst>
              <a:path w="3547709" h="3939029">
                <a:moveTo>
                  <a:pt x="0" y="0"/>
                </a:moveTo>
                <a:lnTo>
                  <a:pt x="3547709" y="0"/>
                </a:lnTo>
                <a:lnTo>
                  <a:pt x="3547709" y="3939030"/>
                </a:lnTo>
                <a:lnTo>
                  <a:pt x="0" y="3939030"/>
                </a:lnTo>
                <a:lnTo>
                  <a:pt x="0" y="0"/>
                </a:lnTo>
                <a:close/>
              </a:path>
            </a:pathLst>
          </a:custGeom>
          <a:blipFill>
            <a:blip r:embed="rId6"/>
            <a:stretch>
              <a:fillRect/>
            </a:stretch>
          </a:blipFill>
        </p:spPr>
      </p:sp>
      <p:grpSp>
        <p:nvGrpSpPr>
          <p:cNvPr id="15" name="Group 15"/>
          <p:cNvGrpSpPr/>
          <p:nvPr/>
        </p:nvGrpSpPr>
        <p:grpSpPr>
          <a:xfrm>
            <a:off x="796920" y="5065493"/>
            <a:ext cx="3749695" cy="4788957"/>
            <a:chOff x="0" y="0"/>
            <a:chExt cx="2184921" cy="2790491"/>
          </a:xfrm>
        </p:grpSpPr>
        <p:sp>
          <p:nvSpPr>
            <p:cNvPr id="16" name="Freeform 16"/>
            <p:cNvSpPr/>
            <p:nvPr/>
          </p:nvSpPr>
          <p:spPr>
            <a:xfrm>
              <a:off x="0" y="0"/>
              <a:ext cx="2184921" cy="2790491"/>
            </a:xfrm>
            <a:custGeom>
              <a:avLst/>
              <a:gdLst/>
              <a:ahLst/>
              <a:cxnLst/>
              <a:rect l="l" t="t" r="r" b="b"/>
              <a:pathLst>
                <a:path w="2184921" h="2790491">
                  <a:moveTo>
                    <a:pt x="86717" y="0"/>
                  </a:moveTo>
                  <a:lnTo>
                    <a:pt x="2098204" y="0"/>
                  </a:lnTo>
                  <a:cubicBezTo>
                    <a:pt x="2121203" y="0"/>
                    <a:pt x="2143260" y="9136"/>
                    <a:pt x="2159522" y="25399"/>
                  </a:cubicBezTo>
                  <a:cubicBezTo>
                    <a:pt x="2175785" y="41661"/>
                    <a:pt x="2184921" y="63718"/>
                    <a:pt x="2184921" y="86717"/>
                  </a:cubicBezTo>
                  <a:lnTo>
                    <a:pt x="2184921" y="2703774"/>
                  </a:lnTo>
                  <a:cubicBezTo>
                    <a:pt x="2184921" y="2751667"/>
                    <a:pt x="2146097" y="2790491"/>
                    <a:pt x="2098204" y="2790491"/>
                  </a:cubicBezTo>
                  <a:lnTo>
                    <a:pt x="86717" y="2790491"/>
                  </a:lnTo>
                  <a:cubicBezTo>
                    <a:pt x="38824" y="2790491"/>
                    <a:pt x="0" y="2751667"/>
                    <a:pt x="0" y="2703774"/>
                  </a:cubicBezTo>
                  <a:lnTo>
                    <a:pt x="0" y="86717"/>
                  </a:lnTo>
                  <a:cubicBezTo>
                    <a:pt x="0" y="38824"/>
                    <a:pt x="38824" y="0"/>
                    <a:pt x="86717" y="0"/>
                  </a:cubicBezTo>
                  <a:close/>
                </a:path>
              </a:pathLst>
            </a:custGeom>
            <a:solidFill>
              <a:srgbClr val="DD9C47"/>
            </a:solidFill>
          </p:spPr>
        </p:sp>
        <p:sp>
          <p:nvSpPr>
            <p:cNvPr id="17" name="TextBox 17"/>
            <p:cNvSpPr txBox="1"/>
            <p:nvPr/>
          </p:nvSpPr>
          <p:spPr>
            <a:xfrm>
              <a:off x="0" y="-38100"/>
              <a:ext cx="2184921" cy="2828591"/>
            </a:xfrm>
            <a:prstGeom prst="rect">
              <a:avLst/>
            </a:prstGeom>
          </p:spPr>
          <p:txBody>
            <a:bodyPr lIns="22961" tIns="22961" rIns="22961" bIns="22961" rtlCol="0" anchor="ctr"/>
            <a:lstStyle/>
            <a:p>
              <a:pPr algn="ctr">
                <a:lnSpc>
                  <a:spcPts val="2660"/>
                </a:lnSpc>
              </a:pPr>
              <a:endParaRPr/>
            </a:p>
          </p:txBody>
        </p:sp>
      </p:grpSp>
      <p:sp>
        <p:nvSpPr>
          <p:cNvPr id="18" name="Freeform 18"/>
          <p:cNvSpPr/>
          <p:nvPr/>
        </p:nvSpPr>
        <p:spPr>
          <a:xfrm rot="-451173">
            <a:off x="881726" y="5763548"/>
            <a:ext cx="3497221" cy="3051901"/>
          </a:xfrm>
          <a:custGeom>
            <a:avLst/>
            <a:gdLst/>
            <a:ahLst/>
            <a:cxnLst/>
            <a:rect l="l" t="t" r="r" b="b"/>
            <a:pathLst>
              <a:path w="3497221" h="3051901">
                <a:moveTo>
                  <a:pt x="0" y="0"/>
                </a:moveTo>
                <a:lnTo>
                  <a:pt x="3497221" y="0"/>
                </a:lnTo>
                <a:lnTo>
                  <a:pt x="3497221" y="3051901"/>
                </a:lnTo>
                <a:lnTo>
                  <a:pt x="0" y="3051901"/>
                </a:lnTo>
                <a:lnTo>
                  <a:pt x="0" y="0"/>
                </a:lnTo>
                <a:close/>
              </a:path>
            </a:pathLst>
          </a:custGeom>
          <a:blipFill>
            <a:blip r:embed="rId7"/>
            <a:stretch>
              <a:fillRect/>
            </a:stretch>
          </a:blipFill>
        </p:spPr>
      </p:sp>
      <p:grpSp>
        <p:nvGrpSpPr>
          <p:cNvPr id="19" name="Group 19"/>
          <p:cNvGrpSpPr/>
          <p:nvPr/>
        </p:nvGrpSpPr>
        <p:grpSpPr>
          <a:xfrm>
            <a:off x="5163641" y="6083855"/>
            <a:ext cx="3181637" cy="4463618"/>
            <a:chOff x="0" y="0"/>
            <a:chExt cx="1650034" cy="2314884"/>
          </a:xfrm>
        </p:grpSpPr>
        <p:sp>
          <p:nvSpPr>
            <p:cNvPr id="20" name="Freeform 20"/>
            <p:cNvSpPr/>
            <p:nvPr/>
          </p:nvSpPr>
          <p:spPr>
            <a:xfrm>
              <a:off x="0" y="0"/>
              <a:ext cx="1650034" cy="2314884"/>
            </a:xfrm>
            <a:custGeom>
              <a:avLst/>
              <a:gdLst/>
              <a:ahLst/>
              <a:cxnLst/>
              <a:rect l="l" t="t" r="r" b="b"/>
              <a:pathLst>
                <a:path w="1650034" h="2314884">
                  <a:moveTo>
                    <a:pt x="75433" y="0"/>
                  </a:moveTo>
                  <a:lnTo>
                    <a:pt x="1574601" y="0"/>
                  </a:lnTo>
                  <a:cubicBezTo>
                    <a:pt x="1594607" y="0"/>
                    <a:pt x="1613794" y="7947"/>
                    <a:pt x="1627940" y="22094"/>
                  </a:cubicBezTo>
                  <a:cubicBezTo>
                    <a:pt x="1642087" y="36240"/>
                    <a:pt x="1650034" y="55427"/>
                    <a:pt x="1650034" y="75433"/>
                  </a:cubicBezTo>
                  <a:lnTo>
                    <a:pt x="1650034" y="2239452"/>
                  </a:lnTo>
                  <a:cubicBezTo>
                    <a:pt x="1650034" y="2259458"/>
                    <a:pt x="1642087" y="2278644"/>
                    <a:pt x="1627940" y="2292791"/>
                  </a:cubicBezTo>
                  <a:cubicBezTo>
                    <a:pt x="1613794" y="2306937"/>
                    <a:pt x="1594607" y="2314884"/>
                    <a:pt x="1574601" y="2314884"/>
                  </a:cubicBezTo>
                  <a:lnTo>
                    <a:pt x="75433" y="2314884"/>
                  </a:lnTo>
                  <a:cubicBezTo>
                    <a:pt x="55427" y="2314884"/>
                    <a:pt x="36240" y="2306937"/>
                    <a:pt x="22094" y="2292791"/>
                  </a:cubicBezTo>
                  <a:cubicBezTo>
                    <a:pt x="7947" y="2278644"/>
                    <a:pt x="0" y="2259458"/>
                    <a:pt x="0" y="2239452"/>
                  </a:cubicBezTo>
                  <a:lnTo>
                    <a:pt x="0" y="75433"/>
                  </a:lnTo>
                  <a:cubicBezTo>
                    <a:pt x="0" y="55427"/>
                    <a:pt x="7947" y="36240"/>
                    <a:pt x="22094" y="22094"/>
                  </a:cubicBezTo>
                  <a:cubicBezTo>
                    <a:pt x="36240" y="7947"/>
                    <a:pt x="55427" y="0"/>
                    <a:pt x="75433" y="0"/>
                  </a:cubicBezTo>
                  <a:close/>
                </a:path>
              </a:pathLst>
            </a:custGeom>
            <a:solidFill>
              <a:srgbClr val="443096"/>
            </a:solidFill>
          </p:spPr>
        </p:sp>
        <p:sp>
          <p:nvSpPr>
            <p:cNvPr id="21" name="TextBox 21"/>
            <p:cNvSpPr txBox="1"/>
            <p:nvPr/>
          </p:nvSpPr>
          <p:spPr>
            <a:xfrm>
              <a:off x="0" y="-38100"/>
              <a:ext cx="1650034" cy="2352984"/>
            </a:xfrm>
            <a:prstGeom prst="rect">
              <a:avLst/>
            </a:prstGeom>
          </p:spPr>
          <p:txBody>
            <a:bodyPr lIns="30648" tIns="30648" rIns="30648" bIns="30648" rtlCol="0" anchor="ctr"/>
            <a:lstStyle/>
            <a:p>
              <a:pPr algn="ctr">
                <a:lnSpc>
                  <a:spcPts val="2659"/>
                </a:lnSpc>
              </a:pPr>
              <a:endParaRPr/>
            </a:p>
          </p:txBody>
        </p:sp>
      </p:grpSp>
      <p:sp>
        <p:nvSpPr>
          <p:cNvPr id="22" name="Freeform 22"/>
          <p:cNvSpPr/>
          <p:nvPr/>
        </p:nvSpPr>
        <p:spPr>
          <a:xfrm rot="484463">
            <a:off x="5537346" y="6732627"/>
            <a:ext cx="2586176" cy="3604426"/>
          </a:xfrm>
          <a:custGeom>
            <a:avLst/>
            <a:gdLst/>
            <a:ahLst/>
            <a:cxnLst/>
            <a:rect l="l" t="t" r="r" b="b"/>
            <a:pathLst>
              <a:path w="2586176" h="3604426">
                <a:moveTo>
                  <a:pt x="0" y="0"/>
                </a:moveTo>
                <a:lnTo>
                  <a:pt x="2586175" y="0"/>
                </a:lnTo>
                <a:lnTo>
                  <a:pt x="2586175" y="3604426"/>
                </a:lnTo>
                <a:lnTo>
                  <a:pt x="0" y="3604426"/>
                </a:lnTo>
                <a:lnTo>
                  <a:pt x="0" y="0"/>
                </a:lnTo>
                <a:close/>
              </a:path>
            </a:pathLst>
          </a:custGeom>
          <a:blipFill>
            <a:blip r:embed="rId8"/>
            <a:stretch>
              <a:fillRect/>
            </a:stretch>
          </a:blipFill>
        </p:spPr>
      </p:sp>
      <p:grpSp>
        <p:nvGrpSpPr>
          <p:cNvPr id="23" name="Group 23"/>
          <p:cNvGrpSpPr/>
          <p:nvPr/>
        </p:nvGrpSpPr>
        <p:grpSpPr>
          <a:xfrm>
            <a:off x="6506660" y="-211410"/>
            <a:ext cx="2059005" cy="1616402"/>
            <a:chOff x="0" y="0"/>
            <a:chExt cx="1067824" cy="2091422"/>
          </a:xfrm>
        </p:grpSpPr>
        <p:sp>
          <p:nvSpPr>
            <p:cNvPr id="24" name="Freeform 24"/>
            <p:cNvSpPr/>
            <p:nvPr/>
          </p:nvSpPr>
          <p:spPr>
            <a:xfrm>
              <a:off x="0" y="0"/>
              <a:ext cx="1067824" cy="2091422"/>
            </a:xfrm>
            <a:custGeom>
              <a:avLst/>
              <a:gdLst/>
              <a:ahLst/>
              <a:cxnLst/>
              <a:rect l="l" t="t" r="r" b="b"/>
              <a:pathLst>
                <a:path w="1067824" h="2091422">
                  <a:moveTo>
                    <a:pt x="116561" y="0"/>
                  </a:moveTo>
                  <a:lnTo>
                    <a:pt x="951263" y="0"/>
                  </a:lnTo>
                  <a:cubicBezTo>
                    <a:pt x="982177" y="0"/>
                    <a:pt x="1011825" y="12280"/>
                    <a:pt x="1033684" y="34140"/>
                  </a:cubicBezTo>
                  <a:cubicBezTo>
                    <a:pt x="1055544" y="55999"/>
                    <a:pt x="1067824" y="85647"/>
                    <a:pt x="1067824" y="116561"/>
                  </a:cubicBezTo>
                  <a:lnTo>
                    <a:pt x="1067824" y="1974861"/>
                  </a:lnTo>
                  <a:cubicBezTo>
                    <a:pt x="1067824" y="2005775"/>
                    <a:pt x="1055544" y="2035423"/>
                    <a:pt x="1033684" y="2057282"/>
                  </a:cubicBezTo>
                  <a:cubicBezTo>
                    <a:pt x="1011825" y="2079142"/>
                    <a:pt x="982177" y="2091422"/>
                    <a:pt x="951263" y="2091422"/>
                  </a:cubicBezTo>
                  <a:lnTo>
                    <a:pt x="116561" y="2091422"/>
                  </a:lnTo>
                  <a:cubicBezTo>
                    <a:pt x="85647" y="2091422"/>
                    <a:pt x="55999" y="2079142"/>
                    <a:pt x="34140" y="2057282"/>
                  </a:cubicBezTo>
                  <a:cubicBezTo>
                    <a:pt x="12280" y="2035423"/>
                    <a:pt x="0" y="2005775"/>
                    <a:pt x="0" y="1974861"/>
                  </a:cubicBezTo>
                  <a:lnTo>
                    <a:pt x="0" y="116561"/>
                  </a:lnTo>
                  <a:cubicBezTo>
                    <a:pt x="0" y="85647"/>
                    <a:pt x="12280" y="55999"/>
                    <a:pt x="34140" y="34140"/>
                  </a:cubicBezTo>
                  <a:cubicBezTo>
                    <a:pt x="55999" y="12280"/>
                    <a:pt x="85647" y="0"/>
                    <a:pt x="116561" y="0"/>
                  </a:cubicBezTo>
                  <a:close/>
                </a:path>
              </a:pathLst>
            </a:custGeom>
            <a:solidFill>
              <a:srgbClr val="D0CCD2"/>
            </a:solidFill>
          </p:spPr>
        </p:sp>
        <p:sp>
          <p:nvSpPr>
            <p:cNvPr id="25" name="TextBox 25"/>
            <p:cNvSpPr txBox="1"/>
            <p:nvPr/>
          </p:nvSpPr>
          <p:spPr>
            <a:xfrm>
              <a:off x="0" y="-38100"/>
              <a:ext cx="1067824" cy="2129522"/>
            </a:xfrm>
            <a:prstGeom prst="rect">
              <a:avLst/>
            </a:prstGeom>
          </p:spPr>
          <p:txBody>
            <a:bodyPr lIns="30648" tIns="30648" rIns="30648" bIns="30648" rtlCol="0" anchor="ctr"/>
            <a:lstStyle/>
            <a:p>
              <a:pPr algn="ctr">
                <a:lnSpc>
                  <a:spcPts val="2659"/>
                </a:lnSpc>
              </a:pPr>
              <a:endParaRPr/>
            </a:p>
          </p:txBody>
        </p:sp>
      </p:grpSp>
      <p:sp>
        <p:nvSpPr>
          <p:cNvPr id="26" name="Freeform 26"/>
          <p:cNvSpPr/>
          <p:nvPr/>
        </p:nvSpPr>
        <p:spPr>
          <a:xfrm>
            <a:off x="6690215" y="-110586"/>
            <a:ext cx="1576327" cy="1414753"/>
          </a:xfrm>
          <a:custGeom>
            <a:avLst/>
            <a:gdLst/>
            <a:ahLst/>
            <a:cxnLst/>
            <a:rect l="l" t="t" r="r" b="b"/>
            <a:pathLst>
              <a:path w="1576327" h="1414753">
                <a:moveTo>
                  <a:pt x="0" y="0"/>
                </a:moveTo>
                <a:lnTo>
                  <a:pt x="1576326" y="0"/>
                </a:lnTo>
                <a:lnTo>
                  <a:pt x="1576326" y="1414753"/>
                </a:lnTo>
                <a:lnTo>
                  <a:pt x="0" y="1414753"/>
                </a:lnTo>
                <a:lnTo>
                  <a:pt x="0" y="0"/>
                </a:lnTo>
                <a:close/>
              </a:path>
            </a:pathLst>
          </a:custGeom>
          <a:blipFill>
            <a:blip r:embed="rId9"/>
            <a:stretch>
              <a:fillRect/>
            </a:stretch>
          </a:blipFill>
        </p:spPr>
      </p:sp>
      <p:sp>
        <p:nvSpPr>
          <p:cNvPr id="27" name="TextBox 27"/>
          <p:cNvSpPr txBox="1"/>
          <p:nvPr/>
        </p:nvSpPr>
        <p:spPr>
          <a:xfrm>
            <a:off x="9551079" y="3304325"/>
            <a:ext cx="7567187" cy="3436244"/>
          </a:xfrm>
          <a:prstGeom prst="rect">
            <a:avLst/>
          </a:prstGeom>
        </p:spPr>
        <p:txBody>
          <a:bodyPr lIns="0" tIns="0" rIns="0" bIns="0" rtlCol="0" anchor="t">
            <a:spAutoFit/>
          </a:bodyPr>
          <a:lstStyle/>
          <a:p>
            <a:pPr algn="l">
              <a:lnSpc>
                <a:spcPts val="8949"/>
              </a:lnSpc>
            </a:pPr>
            <a:r>
              <a:rPr lang="en-US" sz="8443">
                <a:solidFill>
                  <a:srgbClr val="000000"/>
                </a:solidFill>
                <a:latin typeface="Yearbook Solid"/>
                <a:ea typeface="Yearbook Solid"/>
                <a:cs typeface="Yearbook Solid"/>
                <a:sym typeface="Yearbook Solid"/>
              </a:rPr>
              <a:t>Sports and nutrition management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sp>
        <p:nvSpPr>
          <p:cNvPr id="2" name="Freeform 2"/>
          <p:cNvSpPr/>
          <p:nvPr/>
        </p:nvSpPr>
        <p:spPr>
          <a:xfrm>
            <a:off x="-285407" y="-310471"/>
            <a:ext cx="10830275" cy="10830275"/>
          </a:xfrm>
          <a:custGeom>
            <a:avLst/>
            <a:gdLst/>
            <a:ahLst/>
            <a:cxnLst/>
            <a:rect l="l" t="t" r="r" b="b"/>
            <a:pathLst>
              <a:path w="10830275" h="10830275">
                <a:moveTo>
                  <a:pt x="0" y="0"/>
                </a:moveTo>
                <a:lnTo>
                  <a:pt x="10830275" y="0"/>
                </a:lnTo>
                <a:lnTo>
                  <a:pt x="10830275" y="10830275"/>
                </a:lnTo>
                <a:lnTo>
                  <a:pt x="0" y="10830275"/>
                </a:lnTo>
                <a:lnTo>
                  <a:pt x="0" y="0"/>
                </a:lnTo>
                <a:close/>
              </a:path>
            </a:pathLst>
          </a:custGeom>
          <a:blipFill>
            <a:blip r:embed="rId3"/>
            <a:stretch>
              <a:fillRect/>
            </a:stretch>
          </a:blipFill>
        </p:spPr>
      </p:sp>
      <p:sp>
        <p:nvSpPr>
          <p:cNvPr id="3" name="Freeform 3"/>
          <p:cNvSpPr/>
          <p:nvPr/>
        </p:nvSpPr>
        <p:spPr>
          <a:xfrm>
            <a:off x="10430390" y="-310471"/>
            <a:ext cx="10830275" cy="10830275"/>
          </a:xfrm>
          <a:custGeom>
            <a:avLst/>
            <a:gdLst/>
            <a:ahLst/>
            <a:cxnLst/>
            <a:rect l="l" t="t" r="r" b="b"/>
            <a:pathLst>
              <a:path w="10830275" h="10830275">
                <a:moveTo>
                  <a:pt x="0" y="0"/>
                </a:moveTo>
                <a:lnTo>
                  <a:pt x="10830275" y="0"/>
                </a:lnTo>
                <a:lnTo>
                  <a:pt x="10830275" y="10830275"/>
                </a:lnTo>
                <a:lnTo>
                  <a:pt x="0" y="10830275"/>
                </a:lnTo>
                <a:lnTo>
                  <a:pt x="0" y="0"/>
                </a:lnTo>
                <a:close/>
              </a:path>
            </a:pathLst>
          </a:custGeom>
          <a:blipFill>
            <a:blip r:embed="rId3"/>
            <a:stretch>
              <a:fillRect/>
            </a:stretch>
          </a:blipFill>
        </p:spPr>
      </p:sp>
      <p:grpSp>
        <p:nvGrpSpPr>
          <p:cNvPr id="4" name="Group 4"/>
          <p:cNvGrpSpPr/>
          <p:nvPr/>
        </p:nvGrpSpPr>
        <p:grpSpPr>
          <a:xfrm>
            <a:off x="9563627" y="242452"/>
            <a:ext cx="9990717" cy="9867222"/>
            <a:chOff x="0" y="0"/>
            <a:chExt cx="4533747" cy="4477705"/>
          </a:xfrm>
        </p:grpSpPr>
        <p:sp>
          <p:nvSpPr>
            <p:cNvPr id="5" name="Freeform 5"/>
            <p:cNvSpPr/>
            <p:nvPr/>
          </p:nvSpPr>
          <p:spPr>
            <a:xfrm>
              <a:off x="0" y="0"/>
              <a:ext cx="4533747" cy="4477705"/>
            </a:xfrm>
            <a:custGeom>
              <a:avLst/>
              <a:gdLst/>
              <a:ahLst/>
              <a:cxnLst/>
              <a:rect l="l" t="t" r="r" b="b"/>
              <a:pathLst>
                <a:path w="4533747" h="4477705">
                  <a:moveTo>
                    <a:pt x="23247" y="0"/>
                  </a:moveTo>
                  <a:lnTo>
                    <a:pt x="4510499" y="0"/>
                  </a:lnTo>
                  <a:cubicBezTo>
                    <a:pt x="4523338" y="0"/>
                    <a:pt x="4533747" y="10408"/>
                    <a:pt x="4533747" y="23247"/>
                  </a:cubicBezTo>
                  <a:lnTo>
                    <a:pt x="4533747" y="4454458"/>
                  </a:lnTo>
                  <a:cubicBezTo>
                    <a:pt x="4533747" y="4467297"/>
                    <a:pt x="4523338" y="4477705"/>
                    <a:pt x="4510499" y="4477705"/>
                  </a:cubicBezTo>
                  <a:lnTo>
                    <a:pt x="23247" y="4477705"/>
                  </a:lnTo>
                  <a:cubicBezTo>
                    <a:pt x="10408" y="4477705"/>
                    <a:pt x="0" y="4467297"/>
                    <a:pt x="0" y="4454458"/>
                  </a:cubicBezTo>
                  <a:lnTo>
                    <a:pt x="0" y="23247"/>
                  </a:lnTo>
                  <a:cubicBezTo>
                    <a:pt x="0" y="10408"/>
                    <a:pt x="10408" y="0"/>
                    <a:pt x="23247" y="0"/>
                  </a:cubicBezTo>
                  <a:close/>
                </a:path>
              </a:pathLst>
            </a:custGeom>
            <a:solidFill>
              <a:srgbClr val="A82447"/>
            </a:solidFill>
          </p:spPr>
        </p:sp>
        <p:sp>
          <p:nvSpPr>
            <p:cNvPr id="6" name="TextBox 6"/>
            <p:cNvSpPr txBox="1"/>
            <p:nvPr/>
          </p:nvSpPr>
          <p:spPr>
            <a:xfrm>
              <a:off x="0" y="-38100"/>
              <a:ext cx="4533747" cy="4515805"/>
            </a:xfrm>
            <a:prstGeom prst="rect">
              <a:avLst/>
            </a:prstGeom>
          </p:spPr>
          <p:txBody>
            <a:bodyPr lIns="29483" tIns="29483" rIns="29483" bIns="29483" rtlCol="0" anchor="ctr"/>
            <a:lstStyle/>
            <a:p>
              <a:pPr algn="ctr">
                <a:lnSpc>
                  <a:spcPts val="2659"/>
                </a:lnSpc>
              </a:pPr>
              <a:endParaRPr/>
            </a:p>
          </p:txBody>
        </p:sp>
      </p:grpSp>
      <p:sp>
        <p:nvSpPr>
          <p:cNvPr id="7" name="Freeform 7"/>
          <p:cNvSpPr/>
          <p:nvPr/>
        </p:nvSpPr>
        <p:spPr>
          <a:xfrm rot="-679784">
            <a:off x="10059639" y="342194"/>
            <a:ext cx="10045256" cy="9170293"/>
          </a:xfrm>
          <a:custGeom>
            <a:avLst/>
            <a:gdLst/>
            <a:ahLst/>
            <a:cxnLst/>
            <a:rect l="l" t="t" r="r" b="b"/>
            <a:pathLst>
              <a:path w="10045256" h="9170293">
                <a:moveTo>
                  <a:pt x="0" y="0"/>
                </a:moveTo>
                <a:lnTo>
                  <a:pt x="10045257" y="0"/>
                </a:lnTo>
                <a:lnTo>
                  <a:pt x="10045257" y="9170293"/>
                </a:lnTo>
                <a:lnTo>
                  <a:pt x="0" y="9170293"/>
                </a:lnTo>
                <a:lnTo>
                  <a:pt x="0" y="0"/>
                </a:lnTo>
                <a:close/>
              </a:path>
            </a:pathLst>
          </a:custGeom>
          <a:blipFill>
            <a:blip r:embed="rId4"/>
            <a:stretch>
              <a:fillRect/>
            </a:stretch>
          </a:blipFill>
        </p:spPr>
      </p:sp>
      <p:sp>
        <p:nvSpPr>
          <p:cNvPr id="8" name="TextBox 8"/>
          <p:cNvSpPr txBox="1"/>
          <p:nvPr/>
        </p:nvSpPr>
        <p:spPr>
          <a:xfrm>
            <a:off x="1111866" y="2261237"/>
            <a:ext cx="7759210" cy="852069"/>
          </a:xfrm>
          <a:prstGeom prst="rect">
            <a:avLst/>
          </a:prstGeom>
        </p:spPr>
        <p:txBody>
          <a:bodyPr lIns="0" tIns="0" rIns="0" bIns="0" rtlCol="0" anchor="t">
            <a:spAutoFit/>
          </a:bodyPr>
          <a:lstStyle/>
          <a:p>
            <a:pPr algn="ctr">
              <a:lnSpc>
                <a:spcPts val="6505"/>
              </a:lnSpc>
            </a:pPr>
            <a:r>
              <a:rPr lang="en-US" sz="6137">
                <a:solidFill>
                  <a:srgbClr val="000000"/>
                </a:solidFill>
                <a:latin typeface="Yearbook Solid"/>
                <a:ea typeface="Yearbook Solid"/>
                <a:cs typeface="Yearbook Solid"/>
                <a:sym typeface="Yearbook Solid"/>
              </a:rPr>
              <a:t>team members</a:t>
            </a:r>
          </a:p>
        </p:txBody>
      </p:sp>
      <p:sp>
        <p:nvSpPr>
          <p:cNvPr id="9" name="TextBox 9"/>
          <p:cNvSpPr txBox="1"/>
          <p:nvPr/>
        </p:nvSpPr>
        <p:spPr>
          <a:xfrm>
            <a:off x="825047" y="3766264"/>
            <a:ext cx="709407" cy="600423"/>
          </a:xfrm>
          <a:prstGeom prst="rect">
            <a:avLst/>
          </a:prstGeom>
        </p:spPr>
        <p:txBody>
          <a:bodyPr lIns="0" tIns="0" rIns="0" bIns="0" rtlCol="0" anchor="t">
            <a:spAutoFit/>
          </a:bodyPr>
          <a:lstStyle/>
          <a:p>
            <a:pPr algn="ctr">
              <a:lnSpc>
                <a:spcPts val="4582"/>
              </a:lnSpc>
            </a:pPr>
            <a:r>
              <a:rPr lang="en-US" sz="4323">
                <a:solidFill>
                  <a:srgbClr val="140F0D"/>
                </a:solidFill>
                <a:latin typeface="Yearbook Outline"/>
                <a:ea typeface="Yearbook Outline"/>
                <a:cs typeface="Yearbook Outline"/>
                <a:sym typeface="Yearbook Outline"/>
              </a:rPr>
              <a:t>01</a:t>
            </a:r>
          </a:p>
        </p:txBody>
      </p:sp>
      <p:sp>
        <p:nvSpPr>
          <p:cNvPr id="10" name="TextBox 10"/>
          <p:cNvSpPr txBox="1"/>
          <p:nvPr/>
        </p:nvSpPr>
        <p:spPr>
          <a:xfrm>
            <a:off x="825047" y="4783430"/>
            <a:ext cx="709407" cy="600423"/>
          </a:xfrm>
          <a:prstGeom prst="rect">
            <a:avLst/>
          </a:prstGeom>
        </p:spPr>
        <p:txBody>
          <a:bodyPr lIns="0" tIns="0" rIns="0" bIns="0" rtlCol="0" anchor="t">
            <a:spAutoFit/>
          </a:bodyPr>
          <a:lstStyle/>
          <a:p>
            <a:pPr algn="ctr">
              <a:lnSpc>
                <a:spcPts val="4582"/>
              </a:lnSpc>
            </a:pPr>
            <a:r>
              <a:rPr lang="en-US" sz="4323">
                <a:solidFill>
                  <a:srgbClr val="140F0D"/>
                </a:solidFill>
                <a:latin typeface="Yearbook Outline"/>
                <a:ea typeface="Yearbook Outline"/>
                <a:cs typeface="Yearbook Outline"/>
                <a:sym typeface="Yearbook Outline"/>
              </a:rPr>
              <a:t>02</a:t>
            </a:r>
          </a:p>
        </p:txBody>
      </p:sp>
      <p:sp>
        <p:nvSpPr>
          <p:cNvPr id="11" name="TextBox 11"/>
          <p:cNvSpPr txBox="1"/>
          <p:nvPr/>
        </p:nvSpPr>
        <p:spPr>
          <a:xfrm>
            <a:off x="825047" y="5797296"/>
            <a:ext cx="709407" cy="600423"/>
          </a:xfrm>
          <a:prstGeom prst="rect">
            <a:avLst/>
          </a:prstGeom>
        </p:spPr>
        <p:txBody>
          <a:bodyPr lIns="0" tIns="0" rIns="0" bIns="0" rtlCol="0" anchor="t">
            <a:spAutoFit/>
          </a:bodyPr>
          <a:lstStyle/>
          <a:p>
            <a:pPr algn="ctr">
              <a:lnSpc>
                <a:spcPts val="4582"/>
              </a:lnSpc>
            </a:pPr>
            <a:r>
              <a:rPr lang="en-US" sz="4323">
                <a:solidFill>
                  <a:srgbClr val="140F0D"/>
                </a:solidFill>
                <a:latin typeface="Yearbook Outline"/>
                <a:ea typeface="Yearbook Outline"/>
                <a:cs typeface="Yearbook Outline"/>
                <a:sym typeface="Yearbook Outline"/>
              </a:rPr>
              <a:t>03</a:t>
            </a:r>
          </a:p>
        </p:txBody>
      </p:sp>
      <p:sp>
        <p:nvSpPr>
          <p:cNvPr id="12" name="TextBox 12"/>
          <p:cNvSpPr txBox="1"/>
          <p:nvPr/>
        </p:nvSpPr>
        <p:spPr>
          <a:xfrm>
            <a:off x="825047" y="6811162"/>
            <a:ext cx="709407" cy="600423"/>
          </a:xfrm>
          <a:prstGeom prst="rect">
            <a:avLst/>
          </a:prstGeom>
        </p:spPr>
        <p:txBody>
          <a:bodyPr lIns="0" tIns="0" rIns="0" bIns="0" rtlCol="0" anchor="t">
            <a:spAutoFit/>
          </a:bodyPr>
          <a:lstStyle/>
          <a:p>
            <a:pPr algn="ctr">
              <a:lnSpc>
                <a:spcPts val="4582"/>
              </a:lnSpc>
            </a:pPr>
            <a:r>
              <a:rPr lang="en-US" sz="4323">
                <a:solidFill>
                  <a:srgbClr val="140F0D"/>
                </a:solidFill>
                <a:latin typeface="Yearbook Outline"/>
                <a:ea typeface="Yearbook Outline"/>
                <a:cs typeface="Yearbook Outline"/>
                <a:sym typeface="Yearbook Outline"/>
              </a:rPr>
              <a:t>04</a:t>
            </a:r>
          </a:p>
        </p:txBody>
      </p:sp>
      <p:sp>
        <p:nvSpPr>
          <p:cNvPr id="13" name="TextBox 13"/>
          <p:cNvSpPr txBox="1"/>
          <p:nvPr/>
        </p:nvSpPr>
        <p:spPr>
          <a:xfrm>
            <a:off x="1627315" y="3774372"/>
            <a:ext cx="2782348" cy="550792"/>
          </a:xfrm>
          <a:prstGeom prst="rect">
            <a:avLst/>
          </a:prstGeom>
        </p:spPr>
        <p:txBody>
          <a:bodyPr wrap="square" lIns="0" tIns="0" rIns="0" bIns="0" rtlCol="0" anchor="t">
            <a:spAutoFit/>
          </a:bodyPr>
          <a:lstStyle/>
          <a:p>
            <a:pPr algn="ctr">
              <a:lnSpc>
                <a:spcPts val="4582"/>
              </a:lnSpc>
              <a:spcBef>
                <a:spcPct val="0"/>
              </a:spcBef>
            </a:pPr>
            <a:r>
              <a:rPr lang="en-US" sz="3273" b="1" dirty="0">
                <a:solidFill>
                  <a:srgbClr val="000000"/>
                </a:solidFill>
                <a:latin typeface="Canva Sans Bold"/>
                <a:ea typeface="Canva Sans Bold"/>
                <a:cs typeface="Canva Sans Bold"/>
                <a:sym typeface="Canva Sans Bold"/>
              </a:rPr>
              <a:t>2310030366  </a:t>
            </a:r>
          </a:p>
        </p:txBody>
      </p:sp>
      <p:sp>
        <p:nvSpPr>
          <p:cNvPr id="14" name="TextBox 14"/>
          <p:cNvSpPr txBox="1"/>
          <p:nvPr/>
        </p:nvSpPr>
        <p:spPr>
          <a:xfrm>
            <a:off x="1720177" y="4758555"/>
            <a:ext cx="2596624" cy="561881"/>
          </a:xfrm>
          <a:prstGeom prst="rect">
            <a:avLst/>
          </a:prstGeom>
        </p:spPr>
        <p:txBody>
          <a:bodyPr lIns="0" tIns="0" rIns="0" bIns="0" rtlCol="0" anchor="t">
            <a:spAutoFit/>
          </a:bodyPr>
          <a:lstStyle/>
          <a:p>
            <a:pPr algn="ctr">
              <a:lnSpc>
                <a:spcPts val="4582"/>
              </a:lnSpc>
              <a:spcBef>
                <a:spcPct val="0"/>
              </a:spcBef>
            </a:pPr>
            <a:r>
              <a:rPr lang="en-US" sz="3273" b="1" dirty="0">
                <a:solidFill>
                  <a:srgbClr val="000000"/>
                </a:solidFill>
                <a:latin typeface="Canva Sans Bold"/>
                <a:ea typeface="Canva Sans Bold"/>
                <a:cs typeface="Canva Sans Bold"/>
                <a:sym typeface="Canva Sans Bold"/>
              </a:rPr>
              <a:t>2310030322</a:t>
            </a:r>
          </a:p>
        </p:txBody>
      </p:sp>
      <p:sp>
        <p:nvSpPr>
          <p:cNvPr id="15" name="TextBox 15"/>
          <p:cNvSpPr txBox="1"/>
          <p:nvPr/>
        </p:nvSpPr>
        <p:spPr>
          <a:xfrm>
            <a:off x="1720177" y="5754654"/>
            <a:ext cx="2596624" cy="561881"/>
          </a:xfrm>
          <a:prstGeom prst="rect">
            <a:avLst/>
          </a:prstGeom>
        </p:spPr>
        <p:txBody>
          <a:bodyPr lIns="0" tIns="0" rIns="0" bIns="0" rtlCol="0" anchor="t">
            <a:spAutoFit/>
          </a:bodyPr>
          <a:lstStyle/>
          <a:p>
            <a:pPr algn="ctr">
              <a:lnSpc>
                <a:spcPts val="4582"/>
              </a:lnSpc>
              <a:spcBef>
                <a:spcPct val="0"/>
              </a:spcBef>
            </a:pPr>
            <a:r>
              <a:rPr lang="en-US" sz="3273" b="1">
                <a:solidFill>
                  <a:srgbClr val="000000"/>
                </a:solidFill>
                <a:latin typeface="Canva Sans Bold"/>
                <a:ea typeface="Canva Sans Bold"/>
                <a:cs typeface="Canva Sans Bold"/>
                <a:sym typeface="Canva Sans Bold"/>
              </a:rPr>
              <a:t>2310030291</a:t>
            </a:r>
          </a:p>
        </p:txBody>
      </p:sp>
      <p:sp>
        <p:nvSpPr>
          <p:cNvPr id="16" name="TextBox 16"/>
          <p:cNvSpPr txBox="1"/>
          <p:nvPr/>
        </p:nvSpPr>
        <p:spPr>
          <a:xfrm>
            <a:off x="1720177" y="6768521"/>
            <a:ext cx="2596624" cy="561881"/>
          </a:xfrm>
          <a:prstGeom prst="rect">
            <a:avLst/>
          </a:prstGeom>
        </p:spPr>
        <p:txBody>
          <a:bodyPr lIns="0" tIns="0" rIns="0" bIns="0" rtlCol="0" anchor="t">
            <a:spAutoFit/>
          </a:bodyPr>
          <a:lstStyle/>
          <a:p>
            <a:pPr algn="ctr">
              <a:lnSpc>
                <a:spcPts val="4582"/>
              </a:lnSpc>
              <a:spcBef>
                <a:spcPct val="0"/>
              </a:spcBef>
            </a:pPr>
            <a:r>
              <a:rPr lang="en-US" sz="3273" b="1">
                <a:solidFill>
                  <a:srgbClr val="000000"/>
                </a:solidFill>
                <a:latin typeface="Canva Sans Bold"/>
                <a:ea typeface="Canva Sans Bold"/>
                <a:cs typeface="Canva Sans Bold"/>
                <a:sym typeface="Canva Sans Bold"/>
              </a:rPr>
              <a:t>2310030353</a:t>
            </a:r>
          </a:p>
        </p:txBody>
      </p:sp>
      <p:sp>
        <p:nvSpPr>
          <p:cNvPr id="17" name="TextBox 17"/>
          <p:cNvSpPr txBox="1"/>
          <p:nvPr/>
        </p:nvSpPr>
        <p:spPr>
          <a:xfrm>
            <a:off x="4217318" y="3774372"/>
            <a:ext cx="4653759" cy="540917"/>
          </a:xfrm>
          <a:prstGeom prst="rect">
            <a:avLst/>
          </a:prstGeom>
        </p:spPr>
        <p:txBody>
          <a:bodyPr lIns="0" tIns="0" rIns="0" bIns="0" rtlCol="0" anchor="t">
            <a:spAutoFit/>
          </a:bodyPr>
          <a:lstStyle/>
          <a:p>
            <a:pPr algn="ctr">
              <a:lnSpc>
                <a:spcPts val="4605"/>
              </a:lnSpc>
              <a:spcBef>
                <a:spcPct val="0"/>
              </a:spcBef>
            </a:pPr>
            <a:r>
              <a:rPr lang="en-US" sz="3289" b="1" dirty="0">
                <a:solidFill>
                  <a:srgbClr val="000000"/>
                </a:solidFill>
                <a:latin typeface="Bookman Old Style" panose="02050604050505020204" pitchFamily="18" charset="0"/>
                <a:ea typeface="Times New Roman Bold"/>
                <a:cs typeface="Times New Roman Bold"/>
                <a:sym typeface="Times New Roman Bold"/>
              </a:rPr>
              <a:t>V Nikhil Chandra</a:t>
            </a:r>
          </a:p>
        </p:txBody>
      </p:sp>
      <p:sp>
        <p:nvSpPr>
          <p:cNvPr id="18" name="TextBox 18"/>
          <p:cNvSpPr txBox="1"/>
          <p:nvPr/>
        </p:nvSpPr>
        <p:spPr>
          <a:xfrm>
            <a:off x="4167779" y="4752833"/>
            <a:ext cx="4653759" cy="539250"/>
          </a:xfrm>
          <a:prstGeom prst="rect">
            <a:avLst/>
          </a:prstGeom>
        </p:spPr>
        <p:txBody>
          <a:bodyPr lIns="0" tIns="0" rIns="0" bIns="0" rtlCol="0" anchor="t">
            <a:spAutoFit/>
          </a:bodyPr>
          <a:lstStyle/>
          <a:p>
            <a:pPr algn="ctr">
              <a:lnSpc>
                <a:spcPts val="4605"/>
              </a:lnSpc>
              <a:spcBef>
                <a:spcPct val="0"/>
              </a:spcBef>
            </a:pPr>
            <a:r>
              <a:rPr lang="en-US" sz="3289" b="1" dirty="0">
                <a:solidFill>
                  <a:srgbClr val="000000"/>
                </a:solidFill>
                <a:latin typeface="Bookman Old Style" panose="02050604050505020204" pitchFamily="18" charset="0"/>
                <a:ea typeface="Times New Roman Bold"/>
                <a:cs typeface="Times New Roman Bold"/>
                <a:sym typeface="Times New Roman Bold"/>
              </a:rPr>
              <a:t>N Charan Reddy </a:t>
            </a:r>
          </a:p>
        </p:txBody>
      </p:sp>
      <p:sp>
        <p:nvSpPr>
          <p:cNvPr id="19" name="TextBox 19"/>
          <p:cNvSpPr txBox="1"/>
          <p:nvPr/>
        </p:nvSpPr>
        <p:spPr>
          <a:xfrm>
            <a:off x="4574678" y="5772598"/>
            <a:ext cx="4653759" cy="539250"/>
          </a:xfrm>
          <a:prstGeom prst="rect">
            <a:avLst/>
          </a:prstGeom>
        </p:spPr>
        <p:txBody>
          <a:bodyPr lIns="0" tIns="0" rIns="0" bIns="0" rtlCol="0" anchor="t">
            <a:spAutoFit/>
          </a:bodyPr>
          <a:lstStyle/>
          <a:p>
            <a:pPr algn="ctr">
              <a:lnSpc>
                <a:spcPts val="4605"/>
              </a:lnSpc>
              <a:spcBef>
                <a:spcPct val="0"/>
              </a:spcBef>
            </a:pPr>
            <a:r>
              <a:rPr lang="en-US" sz="3289" b="1" dirty="0">
                <a:solidFill>
                  <a:srgbClr val="000000"/>
                </a:solidFill>
                <a:latin typeface="Bookman Old Style" panose="02050604050505020204" pitchFamily="18" charset="0"/>
                <a:ea typeface="Times New Roman Bold"/>
                <a:cs typeface="Times New Roman Bold"/>
                <a:sym typeface="Times New Roman Bold"/>
              </a:rPr>
              <a:t>G Sai Krishna Reddy</a:t>
            </a:r>
          </a:p>
        </p:txBody>
      </p:sp>
      <p:sp>
        <p:nvSpPr>
          <p:cNvPr id="20" name="TextBox 20"/>
          <p:cNvSpPr txBox="1"/>
          <p:nvPr/>
        </p:nvSpPr>
        <p:spPr>
          <a:xfrm>
            <a:off x="4459891" y="6811162"/>
            <a:ext cx="4653759" cy="539250"/>
          </a:xfrm>
          <a:prstGeom prst="rect">
            <a:avLst/>
          </a:prstGeom>
        </p:spPr>
        <p:txBody>
          <a:bodyPr lIns="0" tIns="0" rIns="0" bIns="0" rtlCol="0" anchor="t">
            <a:spAutoFit/>
          </a:bodyPr>
          <a:lstStyle/>
          <a:p>
            <a:pPr algn="ctr">
              <a:lnSpc>
                <a:spcPts val="4605"/>
              </a:lnSpc>
              <a:spcBef>
                <a:spcPct val="0"/>
              </a:spcBef>
            </a:pPr>
            <a:r>
              <a:rPr lang="en-US" sz="3289" b="1" dirty="0">
                <a:solidFill>
                  <a:srgbClr val="000000"/>
                </a:solidFill>
                <a:latin typeface="Bookman Old Style" panose="02050604050505020204" pitchFamily="18" charset="0"/>
                <a:ea typeface="Times New Roman Bold"/>
                <a:cs typeface="Times New Roman Bold"/>
                <a:sym typeface="Times New Roman Bold"/>
              </a:rPr>
              <a:t>K Sai Dheeraj Goud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31217" y="-141004"/>
            <a:ext cx="10759770" cy="10784131"/>
            <a:chOff x="0" y="0"/>
            <a:chExt cx="2833849" cy="2840265"/>
          </a:xfrm>
        </p:grpSpPr>
        <p:sp>
          <p:nvSpPr>
            <p:cNvPr id="3" name="Freeform 3"/>
            <p:cNvSpPr/>
            <p:nvPr/>
          </p:nvSpPr>
          <p:spPr>
            <a:xfrm>
              <a:off x="0" y="0"/>
              <a:ext cx="2833849" cy="2840265"/>
            </a:xfrm>
            <a:custGeom>
              <a:avLst/>
              <a:gdLst/>
              <a:ahLst/>
              <a:cxnLst/>
              <a:rect l="l" t="t" r="r" b="b"/>
              <a:pathLst>
                <a:path w="2833849" h="2840265">
                  <a:moveTo>
                    <a:pt x="0" y="0"/>
                  </a:moveTo>
                  <a:lnTo>
                    <a:pt x="2833849" y="0"/>
                  </a:lnTo>
                  <a:lnTo>
                    <a:pt x="2833849" y="2840265"/>
                  </a:lnTo>
                  <a:lnTo>
                    <a:pt x="0" y="2840265"/>
                  </a:lnTo>
                  <a:close/>
                </a:path>
              </a:pathLst>
            </a:custGeom>
            <a:solidFill>
              <a:srgbClr val="140F0D"/>
            </a:solidFill>
          </p:spPr>
        </p:sp>
        <p:sp>
          <p:nvSpPr>
            <p:cNvPr id="4" name="TextBox 4"/>
            <p:cNvSpPr txBox="1"/>
            <p:nvPr/>
          </p:nvSpPr>
          <p:spPr>
            <a:xfrm>
              <a:off x="0" y="-38100"/>
              <a:ext cx="2833849" cy="2878365"/>
            </a:xfrm>
            <a:prstGeom prst="rect">
              <a:avLst/>
            </a:prstGeom>
          </p:spPr>
          <p:txBody>
            <a:bodyPr lIns="50800" tIns="50800" rIns="50800" bIns="50800" rtlCol="0" anchor="ctr"/>
            <a:lstStyle/>
            <a:p>
              <a:pPr algn="ctr">
                <a:lnSpc>
                  <a:spcPts val="3376"/>
                </a:lnSpc>
              </a:pPr>
              <a:endParaRPr/>
            </a:p>
          </p:txBody>
        </p:sp>
      </p:grpSp>
      <p:sp>
        <p:nvSpPr>
          <p:cNvPr id="5" name="Freeform 5"/>
          <p:cNvSpPr/>
          <p:nvPr/>
        </p:nvSpPr>
        <p:spPr>
          <a:xfrm>
            <a:off x="9595964" y="-154741"/>
            <a:ext cx="10830275" cy="10830275"/>
          </a:xfrm>
          <a:custGeom>
            <a:avLst/>
            <a:gdLst/>
            <a:ahLst/>
            <a:cxnLst/>
            <a:rect l="l" t="t" r="r" b="b"/>
            <a:pathLst>
              <a:path w="10830275" h="10830275">
                <a:moveTo>
                  <a:pt x="0" y="0"/>
                </a:moveTo>
                <a:lnTo>
                  <a:pt x="10830276" y="0"/>
                </a:lnTo>
                <a:lnTo>
                  <a:pt x="10830276" y="10830275"/>
                </a:lnTo>
                <a:lnTo>
                  <a:pt x="0" y="10830275"/>
                </a:lnTo>
                <a:lnTo>
                  <a:pt x="0" y="0"/>
                </a:lnTo>
                <a:close/>
              </a:path>
            </a:pathLst>
          </a:custGeom>
          <a:blipFill>
            <a:blip r:embed="rId2">
              <a:alphaModFix amt="42000"/>
            </a:blip>
            <a:stretch>
              <a:fillRect/>
            </a:stretch>
          </a:blipFill>
        </p:spPr>
      </p:sp>
      <p:grpSp>
        <p:nvGrpSpPr>
          <p:cNvPr id="6" name="Group 6"/>
          <p:cNvGrpSpPr/>
          <p:nvPr/>
        </p:nvGrpSpPr>
        <p:grpSpPr>
          <a:xfrm>
            <a:off x="11645985" y="3852736"/>
            <a:ext cx="2176683" cy="2815321"/>
            <a:chOff x="0" y="0"/>
            <a:chExt cx="1268338" cy="1640468"/>
          </a:xfrm>
        </p:grpSpPr>
        <p:sp>
          <p:nvSpPr>
            <p:cNvPr id="7" name="Freeform 7"/>
            <p:cNvSpPr/>
            <p:nvPr/>
          </p:nvSpPr>
          <p:spPr>
            <a:xfrm>
              <a:off x="0" y="0"/>
              <a:ext cx="1268338" cy="1640468"/>
            </a:xfrm>
            <a:custGeom>
              <a:avLst/>
              <a:gdLst/>
              <a:ahLst/>
              <a:cxnLst/>
              <a:rect l="l" t="t" r="r" b="b"/>
              <a:pathLst>
                <a:path w="1268338" h="1640468">
                  <a:moveTo>
                    <a:pt x="149384" y="0"/>
                  </a:moveTo>
                  <a:lnTo>
                    <a:pt x="1118954" y="0"/>
                  </a:lnTo>
                  <a:cubicBezTo>
                    <a:pt x="1158573" y="0"/>
                    <a:pt x="1196570" y="15739"/>
                    <a:pt x="1224585" y="43753"/>
                  </a:cubicBezTo>
                  <a:cubicBezTo>
                    <a:pt x="1252599" y="71768"/>
                    <a:pt x="1268338" y="109765"/>
                    <a:pt x="1268338" y="149384"/>
                  </a:cubicBezTo>
                  <a:lnTo>
                    <a:pt x="1268338" y="1491084"/>
                  </a:lnTo>
                  <a:cubicBezTo>
                    <a:pt x="1268338" y="1530703"/>
                    <a:pt x="1252599" y="1568699"/>
                    <a:pt x="1224585" y="1596714"/>
                  </a:cubicBezTo>
                  <a:cubicBezTo>
                    <a:pt x="1196570" y="1624729"/>
                    <a:pt x="1158573" y="1640468"/>
                    <a:pt x="1118954" y="1640468"/>
                  </a:cubicBezTo>
                  <a:lnTo>
                    <a:pt x="149384" y="1640468"/>
                  </a:lnTo>
                  <a:cubicBezTo>
                    <a:pt x="109765" y="1640468"/>
                    <a:pt x="71768" y="1624729"/>
                    <a:pt x="43753" y="1596714"/>
                  </a:cubicBezTo>
                  <a:cubicBezTo>
                    <a:pt x="15739" y="1568699"/>
                    <a:pt x="0" y="1530703"/>
                    <a:pt x="0" y="1491084"/>
                  </a:cubicBezTo>
                  <a:lnTo>
                    <a:pt x="0" y="149384"/>
                  </a:lnTo>
                  <a:cubicBezTo>
                    <a:pt x="0" y="109765"/>
                    <a:pt x="15739" y="71768"/>
                    <a:pt x="43753" y="43753"/>
                  </a:cubicBezTo>
                  <a:cubicBezTo>
                    <a:pt x="71768" y="15739"/>
                    <a:pt x="109765" y="0"/>
                    <a:pt x="149384" y="0"/>
                  </a:cubicBezTo>
                  <a:close/>
                </a:path>
              </a:pathLst>
            </a:custGeom>
            <a:solidFill>
              <a:srgbClr val="F5CAB3"/>
            </a:solidFill>
          </p:spPr>
        </p:sp>
        <p:sp>
          <p:nvSpPr>
            <p:cNvPr id="8" name="TextBox 8"/>
            <p:cNvSpPr txBox="1"/>
            <p:nvPr/>
          </p:nvSpPr>
          <p:spPr>
            <a:xfrm>
              <a:off x="0" y="-38100"/>
              <a:ext cx="1268338" cy="1678568"/>
            </a:xfrm>
            <a:prstGeom prst="rect">
              <a:avLst/>
            </a:prstGeom>
          </p:spPr>
          <p:txBody>
            <a:bodyPr lIns="22961" tIns="22961" rIns="22961" bIns="22961" rtlCol="0" anchor="ctr"/>
            <a:lstStyle/>
            <a:p>
              <a:pPr algn="ctr">
                <a:lnSpc>
                  <a:spcPts val="2660"/>
                </a:lnSpc>
              </a:pPr>
              <a:endParaRPr/>
            </a:p>
          </p:txBody>
        </p:sp>
      </p:grpSp>
      <p:sp>
        <p:nvSpPr>
          <p:cNvPr id="9" name="Freeform 9"/>
          <p:cNvSpPr/>
          <p:nvPr/>
        </p:nvSpPr>
        <p:spPr>
          <a:xfrm>
            <a:off x="11712446" y="4066966"/>
            <a:ext cx="2110223" cy="2343217"/>
          </a:xfrm>
          <a:custGeom>
            <a:avLst/>
            <a:gdLst/>
            <a:ahLst/>
            <a:cxnLst/>
            <a:rect l="l" t="t" r="r" b="b"/>
            <a:pathLst>
              <a:path w="2110223" h="2343217">
                <a:moveTo>
                  <a:pt x="0" y="0"/>
                </a:moveTo>
                <a:lnTo>
                  <a:pt x="2110223" y="0"/>
                </a:lnTo>
                <a:lnTo>
                  <a:pt x="2110223" y="2343217"/>
                </a:lnTo>
                <a:lnTo>
                  <a:pt x="0" y="2343217"/>
                </a:lnTo>
                <a:lnTo>
                  <a:pt x="0" y="0"/>
                </a:lnTo>
                <a:close/>
              </a:path>
            </a:pathLst>
          </a:custGeom>
          <a:blipFill>
            <a:blip r:embed="rId3"/>
            <a:stretch>
              <a:fillRect/>
            </a:stretch>
          </a:blipFill>
        </p:spPr>
      </p:sp>
      <p:grpSp>
        <p:nvGrpSpPr>
          <p:cNvPr id="10" name="Group 10"/>
          <p:cNvGrpSpPr/>
          <p:nvPr/>
        </p:nvGrpSpPr>
        <p:grpSpPr>
          <a:xfrm>
            <a:off x="9985943" y="6945395"/>
            <a:ext cx="2858925" cy="3697732"/>
            <a:chOff x="0" y="0"/>
            <a:chExt cx="1268338" cy="1640468"/>
          </a:xfrm>
        </p:grpSpPr>
        <p:sp>
          <p:nvSpPr>
            <p:cNvPr id="11" name="Freeform 11"/>
            <p:cNvSpPr/>
            <p:nvPr/>
          </p:nvSpPr>
          <p:spPr>
            <a:xfrm>
              <a:off x="0" y="0"/>
              <a:ext cx="1268338" cy="1640468"/>
            </a:xfrm>
            <a:custGeom>
              <a:avLst/>
              <a:gdLst/>
              <a:ahLst/>
              <a:cxnLst/>
              <a:rect l="l" t="t" r="r" b="b"/>
              <a:pathLst>
                <a:path w="1268338" h="1640468">
                  <a:moveTo>
                    <a:pt x="81239" y="0"/>
                  </a:moveTo>
                  <a:lnTo>
                    <a:pt x="1187098" y="0"/>
                  </a:lnTo>
                  <a:cubicBezTo>
                    <a:pt x="1208645" y="0"/>
                    <a:pt x="1229308" y="8559"/>
                    <a:pt x="1244544" y="23794"/>
                  </a:cubicBezTo>
                  <a:cubicBezTo>
                    <a:pt x="1259779" y="39030"/>
                    <a:pt x="1268338" y="59693"/>
                    <a:pt x="1268338" y="81239"/>
                  </a:cubicBezTo>
                  <a:lnTo>
                    <a:pt x="1268338" y="1559228"/>
                  </a:lnTo>
                  <a:cubicBezTo>
                    <a:pt x="1268338" y="1604096"/>
                    <a:pt x="1231966" y="1640468"/>
                    <a:pt x="1187098" y="1640468"/>
                  </a:cubicBezTo>
                  <a:lnTo>
                    <a:pt x="81239" y="1640468"/>
                  </a:lnTo>
                  <a:cubicBezTo>
                    <a:pt x="36372" y="1640468"/>
                    <a:pt x="0" y="1604096"/>
                    <a:pt x="0" y="1559228"/>
                  </a:cubicBezTo>
                  <a:lnTo>
                    <a:pt x="0" y="81239"/>
                  </a:lnTo>
                  <a:cubicBezTo>
                    <a:pt x="0" y="36372"/>
                    <a:pt x="36372" y="0"/>
                    <a:pt x="81239" y="0"/>
                  </a:cubicBezTo>
                  <a:close/>
                </a:path>
              </a:pathLst>
            </a:custGeom>
            <a:solidFill>
              <a:srgbClr val="4D3699"/>
            </a:solidFill>
          </p:spPr>
        </p:sp>
        <p:sp>
          <p:nvSpPr>
            <p:cNvPr id="12" name="TextBox 12"/>
            <p:cNvSpPr txBox="1"/>
            <p:nvPr/>
          </p:nvSpPr>
          <p:spPr>
            <a:xfrm>
              <a:off x="0" y="-38100"/>
              <a:ext cx="1268338" cy="1678568"/>
            </a:xfrm>
            <a:prstGeom prst="rect">
              <a:avLst/>
            </a:prstGeom>
          </p:spPr>
          <p:txBody>
            <a:bodyPr lIns="30158" tIns="30158" rIns="30158" bIns="30158" rtlCol="0" anchor="ctr"/>
            <a:lstStyle/>
            <a:p>
              <a:pPr algn="ctr">
                <a:lnSpc>
                  <a:spcPts val="2659"/>
                </a:lnSpc>
              </a:pPr>
              <a:endParaRPr/>
            </a:p>
          </p:txBody>
        </p:sp>
      </p:grpSp>
      <p:sp>
        <p:nvSpPr>
          <p:cNvPr id="13" name="Freeform 13"/>
          <p:cNvSpPr/>
          <p:nvPr/>
        </p:nvSpPr>
        <p:spPr>
          <a:xfrm>
            <a:off x="10131463" y="7583846"/>
            <a:ext cx="2700740" cy="2624228"/>
          </a:xfrm>
          <a:custGeom>
            <a:avLst/>
            <a:gdLst/>
            <a:ahLst/>
            <a:cxnLst/>
            <a:rect l="l" t="t" r="r" b="b"/>
            <a:pathLst>
              <a:path w="2700740" h="2624228">
                <a:moveTo>
                  <a:pt x="0" y="0"/>
                </a:moveTo>
                <a:lnTo>
                  <a:pt x="2700740" y="0"/>
                </a:lnTo>
                <a:lnTo>
                  <a:pt x="2700740" y="2624228"/>
                </a:lnTo>
                <a:lnTo>
                  <a:pt x="0" y="2624228"/>
                </a:lnTo>
                <a:lnTo>
                  <a:pt x="0" y="0"/>
                </a:lnTo>
                <a:close/>
              </a:path>
            </a:pathLst>
          </a:custGeom>
          <a:blipFill>
            <a:blip r:embed="rId4"/>
            <a:stretch>
              <a:fillRect/>
            </a:stretch>
          </a:blipFill>
        </p:spPr>
      </p:sp>
      <p:grpSp>
        <p:nvGrpSpPr>
          <p:cNvPr id="14" name="Group 14"/>
          <p:cNvGrpSpPr/>
          <p:nvPr/>
        </p:nvGrpSpPr>
        <p:grpSpPr>
          <a:xfrm>
            <a:off x="-695098" y="-356127"/>
            <a:ext cx="10326315" cy="10999254"/>
            <a:chOff x="0" y="0"/>
            <a:chExt cx="2719688" cy="2896923"/>
          </a:xfrm>
        </p:grpSpPr>
        <p:sp>
          <p:nvSpPr>
            <p:cNvPr id="15" name="Freeform 15"/>
            <p:cNvSpPr/>
            <p:nvPr/>
          </p:nvSpPr>
          <p:spPr>
            <a:xfrm>
              <a:off x="0" y="0"/>
              <a:ext cx="2719688" cy="2896923"/>
            </a:xfrm>
            <a:custGeom>
              <a:avLst/>
              <a:gdLst/>
              <a:ahLst/>
              <a:cxnLst/>
              <a:rect l="l" t="t" r="r" b="b"/>
              <a:pathLst>
                <a:path w="2719688" h="2896923">
                  <a:moveTo>
                    <a:pt x="0" y="0"/>
                  </a:moveTo>
                  <a:lnTo>
                    <a:pt x="2719688" y="0"/>
                  </a:lnTo>
                  <a:lnTo>
                    <a:pt x="2719688" y="2896923"/>
                  </a:lnTo>
                  <a:lnTo>
                    <a:pt x="0" y="2896923"/>
                  </a:lnTo>
                  <a:close/>
                </a:path>
              </a:pathLst>
            </a:custGeom>
            <a:solidFill>
              <a:srgbClr val="ECE4DB"/>
            </a:solidFill>
          </p:spPr>
        </p:sp>
        <p:sp>
          <p:nvSpPr>
            <p:cNvPr id="16" name="TextBox 16"/>
            <p:cNvSpPr txBox="1"/>
            <p:nvPr/>
          </p:nvSpPr>
          <p:spPr>
            <a:xfrm>
              <a:off x="0" y="-38100"/>
              <a:ext cx="2719688" cy="2935023"/>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3822669" y="6804988"/>
            <a:ext cx="4038366" cy="5223221"/>
            <a:chOff x="0" y="0"/>
            <a:chExt cx="1268338" cy="1640468"/>
          </a:xfrm>
        </p:grpSpPr>
        <p:sp>
          <p:nvSpPr>
            <p:cNvPr id="18" name="Freeform 18"/>
            <p:cNvSpPr/>
            <p:nvPr/>
          </p:nvSpPr>
          <p:spPr>
            <a:xfrm>
              <a:off x="0" y="0"/>
              <a:ext cx="1268338" cy="1640468"/>
            </a:xfrm>
            <a:custGeom>
              <a:avLst/>
              <a:gdLst/>
              <a:ahLst/>
              <a:cxnLst/>
              <a:rect l="l" t="t" r="r" b="b"/>
              <a:pathLst>
                <a:path w="1268338" h="1640468">
                  <a:moveTo>
                    <a:pt x="82435" y="0"/>
                  </a:moveTo>
                  <a:lnTo>
                    <a:pt x="1185903" y="0"/>
                  </a:lnTo>
                  <a:cubicBezTo>
                    <a:pt x="1207766" y="0"/>
                    <a:pt x="1228734" y="8685"/>
                    <a:pt x="1244193" y="24145"/>
                  </a:cubicBezTo>
                  <a:cubicBezTo>
                    <a:pt x="1259653" y="39604"/>
                    <a:pt x="1268338" y="60572"/>
                    <a:pt x="1268338" y="82435"/>
                  </a:cubicBezTo>
                  <a:lnTo>
                    <a:pt x="1268338" y="1558033"/>
                  </a:lnTo>
                  <a:cubicBezTo>
                    <a:pt x="1268338" y="1579896"/>
                    <a:pt x="1259653" y="1600864"/>
                    <a:pt x="1244193" y="1616323"/>
                  </a:cubicBezTo>
                  <a:cubicBezTo>
                    <a:pt x="1228734" y="1631783"/>
                    <a:pt x="1207766" y="1640468"/>
                    <a:pt x="1185903" y="1640468"/>
                  </a:cubicBezTo>
                  <a:lnTo>
                    <a:pt x="82435" y="1640468"/>
                  </a:lnTo>
                  <a:cubicBezTo>
                    <a:pt x="60572" y="1640468"/>
                    <a:pt x="39604" y="1631783"/>
                    <a:pt x="24145" y="1616323"/>
                  </a:cubicBezTo>
                  <a:cubicBezTo>
                    <a:pt x="8685" y="1600864"/>
                    <a:pt x="0" y="1579896"/>
                    <a:pt x="0" y="1558033"/>
                  </a:cubicBezTo>
                  <a:lnTo>
                    <a:pt x="0" y="82435"/>
                  </a:lnTo>
                  <a:cubicBezTo>
                    <a:pt x="0" y="60572"/>
                    <a:pt x="8685" y="39604"/>
                    <a:pt x="24145" y="24145"/>
                  </a:cubicBezTo>
                  <a:cubicBezTo>
                    <a:pt x="39604" y="8685"/>
                    <a:pt x="60572" y="0"/>
                    <a:pt x="82435" y="0"/>
                  </a:cubicBezTo>
                  <a:close/>
                </a:path>
              </a:pathLst>
            </a:custGeom>
            <a:solidFill>
              <a:srgbClr val="D0CCD2"/>
            </a:solidFill>
          </p:spPr>
        </p:sp>
        <p:sp>
          <p:nvSpPr>
            <p:cNvPr id="19" name="TextBox 19"/>
            <p:cNvSpPr txBox="1"/>
            <p:nvPr/>
          </p:nvSpPr>
          <p:spPr>
            <a:xfrm>
              <a:off x="0" y="-38100"/>
              <a:ext cx="1268338" cy="1678568"/>
            </a:xfrm>
            <a:prstGeom prst="rect">
              <a:avLst/>
            </a:prstGeom>
          </p:spPr>
          <p:txBody>
            <a:bodyPr lIns="42600" tIns="42600" rIns="42600" bIns="42600" rtlCol="0" anchor="ctr"/>
            <a:lstStyle/>
            <a:p>
              <a:pPr algn="ctr">
                <a:lnSpc>
                  <a:spcPts val="2660"/>
                </a:lnSpc>
              </a:pPr>
              <a:endParaRPr/>
            </a:p>
          </p:txBody>
        </p:sp>
      </p:grpSp>
      <p:sp>
        <p:nvSpPr>
          <p:cNvPr id="20" name="Freeform 20"/>
          <p:cNvSpPr/>
          <p:nvPr/>
        </p:nvSpPr>
        <p:spPr>
          <a:xfrm>
            <a:off x="13998371" y="7434494"/>
            <a:ext cx="4034124" cy="3941692"/>
          </a:xfrm>
          <a:custGeom>
            <a:avLst/>
            <a:gdLst/>
            <a:ahLst/>
            <a:cxnLst/>
            <a:rect l="l" t="t" r="r" b="b"/>
            <a:pathLst>
              <a:path w="4034124" h="3941692">
                <a:moveTo>
                  <a:pt x="0" y="0"/>
                </a:moveTo>
                <a:lnTo>
                  <a:pt x="4034124" y="0"/>
                </a:lnTo>
                <a:lnTo>
                  <a:pt x="4034124" y="3941692"/>
                </a:lnTo>
                <a:lnTo>
                  <a:pt x="0" y="3941692"/>
                </a:lnTo>
                <a:lnTo>
                  <a:pt x="0" y="0"/>
                </a:lnTo>
                <a:close/>
              </a:path>
            </a:pathLst>
          </a:custGeom>
          <a:blipFill>
            <a:blip r:embed="rId5"/>
            <a:stretch>
              <a:fillRect/>
            </a:stretch>
          </a:blipFill>
        </p:spPr>
      </p:sp>
      <p:grpSp>
        <p:nvGrpSpPr>
          <p:cNvPr id="21" name="Group 21"/>
          <p:cNvGrpSpPr/>
          <p:nvPr/>
        </p:nvGrpSpPr>
        <p:grpSpPr>
          <a:xfrm>
            <a:off x="14890250" y="2437462"/>
            <a:ext cx="3142245" cy="4064178"/>
            <a:chOff x="0" y="0"/>
            <a:chExt cx="1268338" cy="1640468"/>
          </a:xfrm>
        </p:grpSpPr>
        <p:sp>
          <p:nvSpPr>
            <p:cNvPr id="22" name="Freeform 22"/>
            <p:cNvSpPr/>
            <p:nvPr/>
          </p:nvSpPr>
          <p:spPr>
            <a:xfrm>
              <a:off x="0" y="0"/>
              <a:ext cx="1268338" cy="1640468"/>
            </a:xfrm>
            <a:custGeom>
              <a:avLst/>
              <a:gdLst/>
              <a:ahLst/>
              <a:cxnLst/>
              <a:rect l="l" t="t" r="r" b="b"/>
              <a:pathLst>
                <a:path w="1268338" h="1640468">
                  <a:moveTo>
                    <a:pt x="81306" y="0"/>
                  </a:moveTo>
                  <a:lnTo>
                    <a:pt x="1187032" y="0"/>
                  </a:lnTo>
                  <a:cubicBezTo>
                    <a:pt x="1208596" y="0"/>
                    <a:pt x="1229276" y="8566"/>
                    <a:pt x="1244524" y="23814"/>
                  </a:cubicBezTo>
                  <a:cubicBezTo>
                    <a:pt x="1259772" y="39062"/>
                    <a:pt x="1268338" y="59742"/>
                    <a:pt x="1268338" y="81306"/>
                  </a:cubicBezTo>
                  <a:lnTo>
                    <a:pt x="1268338" y="1559162"/>
                  </a:lnTo>
                  <a:cubicBezTo>
                    <a:pt x="1268338" y="1604066"/>
                    <a:pt x="1231936" y="1640468"/>
                    <a:pt x="1187032" y="1640468"/>
                  </a:cubicBezTo>
                  <a:lnTo>
                    <a:pt x="81306" y="1640468"/>
                  </a:lnTo>
                  <a:cubicBezTo>
                    <a:pt x="36402" y="1640468"/>
                    <a:pt x="0" y="1604066"/>
                    <a:pt x="0" y="1559162"/>
                  </a:cubicBezTo>
                  <a:lnTo>
                    <a:pt x="0" y="81306"/>
                  </a:lnTo>
                  <a:cubicBezTo>
                    <a:pt x="0" y="36402"/>
                    <a:pt x="36402" y="0"/>
                    <a:pt x="81306" y="0"/>
                  </a:cubicBezTo>
                  <a:close/>
                </a:path>
              </a:pathLst>
            </a:custGeom>
            <a:solidFill>
              <a:srgbClr val="A84F26"/>
            </a:solidFill>
          </p:spPr>
        </p:sp>
        <p:sp>
          <p:nvSpPr>
            <p:cNvPr id="23" name="TextBox 23"/>
            <p:cNvSpPr txBox="1"/>
            <p:nvPr/>
          </p:nvSpPr>
          <p:spPr>
            <a:xfrm>
              <a:off x="0" y="-38100"/>
              <a:ext cx="1268338" cy="1678568"/>
            </a:xfrm>
            <a:prstGeom prst="rect">
              <a:avLst/>
            </a:prstGeom>
          </p:spPr>
          <p:txBody>
            <a:bodyPr lIns="33147" tIns="33147" rIns="33147" bIns="33147" rtlCol="0" anchor="ctr"/>
            <a:lstStyle/>
            <a:p>
              <a:pPr algn="ctr">
                <a:lnSpc>
                  <a:spcPts val="2660"/>
                </a:lnSpc>
              </a:pPr>
              <a:endParaRPr/>
            </a:p>
          </p:txBody>
        </p:sp>
      </p:grpSp>
      <p:sp>
        <p:nvSpPr>
          <p:cNvPr id="24" name="Freeform 24"/>
          <p:cNvSpPr/>
          <p:nvPr/>
        </p:nvSpPr>
        <p:spPr>
          <a:xfrm>
            <a:off x="14997886" y="2983102"/>
            <a:ext cx="2926972" cy="2972897"/>
          </a:xfrm>
          <a:custGeom>
            <a:avLst/>
            <a:gdLst/>
            <a:ahLst/>
            <a:cxnLst/>
            <a:rect l="l" t="t" r="r" b="b"/>
            <a:pathLst>
              <a:path w="2926972" h="2972897">
                <a:moveTo>
                  <a:pt x="0" y="0"/>
                </a:moveTo>
                <a:lnTo>
                  <a:pt x="2926972" y="0"/>
                </a:lnTo>
                <a:lnTo>
                  <a:pt x="2926972" y="2972897"/>
                </a:lnTo>
                <a:lnTo>
                  <a:pt x="0" y="2972897"/>
                </a:lnTo>
                <a:lnTo>
                  <a:pt x="0" y="0"/>
                </a:lnTo>
                <a:close/>
              </a:path>
            </a:pathLst>
          </a:custGeom>
          <a:blipFill>
            <a:blip r:embed="rId6"/>
            <a:stretch>
              <a:fillRect/>
            </a:stretch>
          </a:blipFill>
        </p:spPr>
      </p:sp>
      <p:grpSp>
        <p:nvGrpSpPr>
          <p:cNvPr id="25" name="Group 25"/>
          <p:cNvGrpSpPr/>
          <p:nvPr/>
        </p:nvGrpSpPr>
        <p:grpSpPr>
          <a:xfrm>
            <a:off x="10168209" y="-234382"/>
            <a:ext cx="2794952" cy="3614990"/>
            <a:chOff x="0" y="0"/>
            <a:chExt cx="1268338" cy="1640468"/>
          </a:xfrm>
        </p:grpSpPr>
        <p:sp>
          <p:nvSpPr>
            <p:cNvPr id="26" name="Freeform 26"/>
            <p:cNvSpPr/>
            <p:nvPr/>
          </p:nvSpPr>
          <p:spPr>
            <a:xfrm>
              <a:off x="0" y="0"/>
              <a:ext cx="1268338" cy="1640468"/>
            </a:xfrm>
            <a:custGeom>
              <a:avLst/>
              <a:gdLst/>
              <a:ahLst/>
              <a:cxnLst/>
              <a:rect l="l" t="t" r="r" b="b"/>
              <a:pathLst>
                <a:path w="1268338" h="1640468">
                  <a:moveTo>
                    <a:pt x="83099" y="0"/>
                  </a:moveTo>
                  <a:lnTo>
                    <a:pt x="1185239" y="0"/>
                  </a:lnTo>
                  <a:cubicBezTo>
                    <a:pt x="1207278" y="0"/>
                    <a:pt x="1228415" y="8755"/>
                    <a:pt x="1243999" y="24339"/>
                  </a:cubicBezTo>
                  <a:cubicBezTo>
                    <a:pt x="1259583" y="39923"/>
                    <a:pt x="1268338" y="61060"/>
                    <a:pt x="1268338" y="83099"/>
                  </a:cubicBezTo>
                  <a:lnTo>
                    <a:pt x="1268338" y="1557369"/>
                  </a:lnTo>
                  <a:cubicBezTo>
                    <a:pt x="1268338" y="1579408"/>
                    <a:pt x="1259583" y="1600545"/>
                    <a:pt x="1243999" y="1616129"/>
                  </a:cubicBezTo>
                  <a:cubicBezTo>
                    <a:pt x="1228415" y="1631713"/>
                    <a:pt x="1207278" y="1640468"/>
                    <a:pt x="1185239" y="1640468"/>
                  </a:cubicBezTo>
                  <a:lnTo>
                    <a:pt x="83099" y="1640468"/>
                  </a:lnTo>
                  <a:cubicBezTo>
                    <a:pt x="61060" y="1640468"/>
                    <a:pt x="39923" y="1631713"/>
                    <a:pt x="24339" y="1616129"/>
                  </a:cubicBezTo>
                  <a:cubicBezTo>
                    <a:pt x="8755" y="1600545"/>
                    <a:pt x="0" y="1579408"/>
                    <a:pt x="0" y="1557369"/>
                  </a:cubicBezTo>
                  <a:lnTo>
                    <a:pt x="0" y="83099"/>
                  </a:lnTo>
                  <a:cubicBezTo>
                    <a:pt x="0" y="61060"/>
                    <a:pt x="8755" y="39923"/>
                    <a:pt x="24339" y="24339"/>
                  </a:cubicBezTo>
                  <a:cubicBezTo>
                    <a:pt x="39923" y="8755"/>
                    <a:pt x="61060" y="0"/>
                    <a:pt x="83099" y="0"/>
                  </a:cubicBezTo>
                  <a:close/>
                </a:path>
              </a:pathLst>
            </a:custGeom>
            <a:solidFill>
              <a:srgbClr val="A82447"/>
            </a:solidFill>
          </p:spPr>
        </p:sp>
        <p:sp>
          <p:nvSpPr>
            <p:cNvPr id="27" name="TextBox 27"/>
            <p:cNvSpPr txBox="1"/>
            <p:nvPr/>
          </p:nvSpPr>
          <p:spPr>
            <a:xfrm>
              <a:off x="0" y="-38100"/>
              <a:ext cx="1268338" cy="1678568"/>
            </a:xfrm>
            <a:prstGeom prst="rect">
              <a:avLst/>
            </a:prstGeom>
          </p:spPr>
          <p:txBody>
            <a:bodyPr lIns="29483" tIns="29483" rIns="29483" bIns="29483" rtlCol="0" anchor="ctr"/>
            <a:lstStyle/>
            <a:p>
              <a:pPr algn="ctr">
                <a:lnSpc>
                  <a:spcPts val="2659"/>
                </a:lnSpc>
              </a:pPr>
              <a:endParaRPr/>
            </a:p>
          </p:txBody>
        </p:sp>
      </p:grpSp>
      <p:sp>
        <p:nvSpPr>
          <p:cNvPr id="28" name="Freeform 28"/>
          <p:cNvSpPr/>
          <p:nvPr/>
        </p:nvSpPr>
        <p:spPr>
          <a:xfrm>
            <a:off x="10218518" y="45878"/>
            <a:ext cx="2694335" cy="2799309"/>
          </a:xfrm>
          <a:custGeom>
            <a:avLst/>
            <a:gdLst/>
            <a:ahLst/>
            <a:cxnLst/>
            <a:rect l="l" t="t" r="r" b="b"/>
            <a:pathLst>
              <a:path w="2694335" h="2799309">
                <a:moveTo>
                  <a:pt x="0" y="0"/>
                </a:moveTo>
                <a:lnTo>
                  <a:pt x="2694335" y="0"/>
                </a:lnTo>
                <a:lnTo>
                  <a:pt x="2694335" y="2799310"/>
                </a:lnTo>
                <a:lnTo>
                  <a:pt x="0" y="2799310"/>
                </a:lnTo>
                <a:lnTo>
                  <a:pt x="0" y="0"/>
                </a:lnTo>
                <a:close/>
              </a:path>
            </a:pathLst>
          </a:custGeom>
          <a:blipFill>
            <a:blip r:embed="rId7"/>
            <a:stretch>
              <a:fillRect/>
            </a:stretch>
          </a:blipFill>
        </p:spPr>
      </p:sp>
      <p:grpSp>
        <p:nvGrpSpPr>
          <p:cNvPr id="29" name="Group 29"/>
          <p:cNvGrpSpPr/>
          <p:nvPr/>
        </p:nvGrpSpPr>
        <p:grpSpPr>
          <a:xfrm>
            <a:off x="13839462" y="-1623736"/>
            <a:ext cx="2905404" cy="3757848"/>
            <a:chOff x="0" y="0"/>
            <a:chExt cx="1268338" cy="1640468"/>
          </a:xfrm>
        </p:grpSpPr>
        <p:sp>
          <p:nvSpPr>
            <p:cNvPr id="30" name="Freeform 30"/>
            <p:cNvSpPr/>
            <p:nvPr/>
          </p:nvSpPr>
          <p:spPr>
            <a:xfrm>
              <a:off x="0" y="0"/>
              <a:ext cx="1268338" cy="1640468"/>
            </a:xfrm>
            <a:custGeom>
              <a:avLst/>
              <a:gdLst/>
              <a:ahLst/>
              <a:cxnLst/>
              <a:rect l="l" t="t" r="r" b="b"/>
              <a:pathLst>
                <a:path w="1268338" h="1640468">
                  <a:moveTo>
                    <a:pt x="82605" y="0"/>
                  </a:moveTo>
                  <a:lnTo>
                    <a:pt x="1185733" y="0"/>
                  </a:lnTo>
                  <a:cubicBezTo>
                    <a:pt x="1207642" y="0"/>
                    <a:pt x="1228652" y="8703"/>
                    <a:pt x="1244144" y="24194"/>
                  </a:cubicBezTo>
                  <a:cubicBezTo>
                    <a:pt x="1259635" y="39686"/>
                    <a:pt x="1268338" y="60696"/>
                    <a:pt x="1268338" y="82605"/>
                  </a:cubicBezTo>
                  <a:lnTo>
                    <a:pt x="1268338" y="1557863"/>
                  </a:lnTo>
                  <a:cubicBezTo>
                    <a:pt x="1268338" y="1579771"/>
                    <a:pt x="1259635" y="1600782"/>
                    <a:pt x="1244144" y="1616273"/>
                  </a:cubicBezTo>
                  <a:cubicBezTo>
                    <a:pt x="1228652" y="1631765"/>
                    <a:pt x="1207642" y="1640468"/>
                    <a:pt x="1185733" y="1640468"/>
                  </a:cubicBezTo>
                  <a:lnTo>
                    <a:pt x="82605" y="1640468"/>
                  </a:lnTo>
                  <a:cubicBezTo>
                    <a:pt x="60696" y="1640468"/>
                    <a:pt x="39686" y="1631765"/>
                    <a:pt x="24194" y="1616273"/>
                  </a:cubicBezTo>
                  <a:cubicBezTo>
                    <a:pt x="8703" y="1600782"/>
                    <a:pt x="0" y="1579771"/>
                    <a:pt x="0" y="1557863"/>
                  </a:cubicBezTo>
                  <a:lnTo>
                    <a:pt x="0" y="82605"/>
                  </a:lnTo>
                  <a:cubicBezTo>
                    <a:pt x="0" y="60696"/>
                    <a:pt x="8703" y="39686"/>
                    <a:pt x="24194" y="24194"/>
                  </a:cubicBezTo>
                  <a:cubicBezTo>
                    <a:pt x="39686" y="8703"/>
                    <a:pt x="60696" y="0"/>
                    <a:pt x="82605" y="0"/>
                  </a:cubicBezTo>
                  <a:close/>
                </a:path>
              </a:pathLst>
            </a:custGeom>
            <a:solidFill>
              <a:srgbClr val="DD9C47"/>
            </a:solidFill>
          </p:spPr>
        </p:sp>
        <p:sp>
          <p:nvSpPr>
            <p:cNvPr id="31" name="TextBox 31"/>
            <p:cNvSpPr txBox="1"/>
            <p:nvPr/>
          </p:nvSpPr>
          <p:spPr>
            <a:xfrm>
              <a:off x="0" y="-38100"/>
              <a:ext cx="1268338" cy="1678568"/>
            </a:xfrm>
            <a:prstGeom prst="rect">
              <a:avLst/>
            </a:prstGeom>
          </p:spPr>
          <p:txBody>
            <a:bodyPr lIns="30648" tIns="30648" rIns="30648" bIns="30648" rtlCol="0" anchor="ctr"/>
            <a:lstStyle/>
            <a:p>
              <a:pPr algn="ctr">
                <a:lnSpc>
                  <a:spcPts val="2659"/>
                </a:lnSpc>
              </a:pPr>
              <a:endParaRPr/>
            </a:p>
          </p:txBody>
        </p:sp>
      </p:grpSp>
      <p:sp>
        <p:nvSpPr>
          <p:cNvPr id="32" name="Freeform 32"/>
          <p:cNvSpPr/>
          <p:nvPr/>
        </p:nvSpPr>
        <p:spPr>
          <a:xfrm>
            <a:off x="13949287" y="64675"/>
            <a:ext cx="2685753" cy="1611452"/>
          </a:xfrm>
          <a:custGeom>
            <a:avLst/>
            <a:gdLst/>
            <a:ahLst/>
            <a:cxnLst/>
            <a:rect l="l" t="t" r="r" b="b"/>
            <a:pathLst>
              <a:path w="2685753" h="1611452">
                <a:moveTo>
                  <a:pt x="0" y="0"/>
                </a:moveTo>
                <a:lnTo>
                  <a:pt x="2685753" y="0"/>
                </a:lnTo>
                <a:lnTo>
                  <a:pt x="2685753" y="1611452"/>
                </a:lnTo>
                <a:lnTo>
                  <a:pt x="0" y="1611452"/>
                </a:lnTo>
                <a:lnTo>
                  <a:pt x="0" y="0"/>
                </a:lnTo>
                <a:close/>
              </a:path>
            </a:pathLst>
          </a:custGeom>
          <a:blipFill>
            <a:blip r:embed="rId8"/>
            <a:stretch>
              <a:fillRect/>
            </a:stretch>
          </a:blipFill>
        </p:spPr>
      </p:sp>
      <p:grpSp>
        <p:nvGrpSpPr>
          <p:cNvPr id="33" name="Group 33"/>
          <p:cNvGrpSpPr/>
          <p:nvPr/>
        </p:nvGrpSpPr>
        <p:grpSpPr>
          <a:xfrm>
            <a:off x="7600950" y="3600450"/>
            <a:ext cx="3086100" cy="3086100"/>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9C47"/>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TextBox 36"/>
          <p:cNvSpPr txBox="1"/>
          <p:nvPr/>
        </p:nvSpPr>
        <p:spPr>
          <a:xfrm>
            <a:off x="1028700" y="1204239"/>
            <a:ext cx="8308736" cy="1157823"/>
          </a:xfrm>
          <a:prstGeom prst="rect">
            <a:avLst/>
          </a:prstGeom>
        </p:spPr>
        <p:txBody>
          <a:bodyPr lIns="0" tIns="0" rIns="0" bIns="0" rtlCol="0" anchor="t">
            <a:spAutoFit/>
          </a:bodyPr>
          <a:lstStyle/>
          <a:p>
            <a:pPr algn="l">
              <a:lnSpc>
                <a:spcPts val="8833"/>
              </a:lnSpc>
            </a:pPr>
            <a:r>
              <a:rPr lang="en-US" sz="8333">
                <a:solidFill>
                  <a:srgbClr val="000000"/>
                </a:solidFill>
                <a:latin typeface="Yearbook Solid"/>
                <a:ea typeface="Yearbook Solid"/>
                <a:cs typeface="Yearbook Solid"/>
                <a:sym typeface="Yearbook Solid"/>
              </a:rPr>
              <a:t>Objective</a:t>
            </a:r>
          </a:p>
        </p:txBody>
      </p:sp>
      <p:sp>
        <p:nvSpPr>
          <p:cNvPr id="37" name="TextBox 37"/>
          <p:cNvSpPr txBox="1"/>
          <p:nvPr/>
        </p:nvSpPr>
        <p:spPr>
          <a:xfrm>
            <a:off x="635208" y="2593159"/>
            <a:ext cx="8103506" cy="7488571"/>
          </a:xfrm>
          <a:prstGeom prst="rect">
            <a:avLst/>
          </a:prstGeom>
        </p:spPr>
        <p:txBody>
          <a:bodyPr lIns="0" tIns="0" rIns="0" bIns="0" rtlCol="0" anchor="t">
            <a:spAutoFit/>
          </a:bodyPr>
          <a:lstStyle/>
          <a:p>
            <a:pPr marL="0" lvl="0" indent="0" algn="l">
              <a:lnSpc>
                <a:spcPts val="3323"/>
              </a:lnSpc>
              <a:spcBef>
                <a:spcPct val="0"/>
              </a:spcBef>
            </a:pPr>
            <a:endParaRPr/>
          </a:p>
          <a:p>
            <a:pPr marL="0" lvl="0" indent="0" algn="l">
              <a:lnSpc>
                <a:spcPts val="3323"/>
              </a:lnSpc>
              <a:spcBef>
                <a:spcPct val="0"/>
              </a:spcBef>
            </a:pPr>
            <a:r>
              <a:rPr lang="en-US" sz="2374" u="none" strike="noStrike">
                <a:solidFill>
                  <a:srgbClr val="2B2125"/>
                </a:solidFill>
                <a:latin typeface="Trebuchet MS"/>
                <a:ea typeface="Trebuchet MS"/>
                <a:cs typeface="Trebuchet MS"/>
                <a:sym typeface="Trebuchet MS"/>
              </a:rPr>
              <a:t>The Sports and Nutrition Management Website aims to provide aspiring athletes and sports enthusiasts with a personalized training experience tailored to their chosen sport. The platform will offer customized workout plans, allowing users to enhance their skills and performance in sports like football, volleyball, and cricket. </a:t>
            </a:r>
          </a:p>
          <a:p>
            <a:pPr marL="0" lvl="0" indent="0" algn="l">
              <a:lnSpc>
                <a:spcPts val="3323"/>
              </a:lnSpc>
              <a:spcBef>
                <a:spcPct val="0"/>
              </a:spcBef>
            </a:pPr>
            <a:endParaRPr lang="en-US" sz="2374" u="none" strike="noStrike">
              <a:solidFill>
                <a:srgbClr val="2B2125"/>
              </a:solidFill>
              <a:latin typeface="Trebuchet MS"/>
              <a:ea typeface="Trebuchet MS"/>
              <a:cs typeface="Trebuchet MS"/>
              <a:sym typeface="Trebuchet MS"/>
            </a:endParaRPr>
          </a:p>
          <a:p>
            <a:pPr marL="0" lvl="0" indent="0" algn="l">
              <a:lnSpc>
                <a:spcPts val="3323"/>
              </a:lnSpc>
              <a:spcBef>
                <a:spcPct val="0"/>
              </a:spcBef>
            </a:pPr>
            <a:r>
              <a:rPr lang="en-US" sz="2374" u="none" strike="noStrike">
                <a:solidFill>
                  <a:srgbClr val="2B2125"/>
                </a:solidFill>
                <a:latin typeface="Trebuchet MS"/>
                <a:ea typeface="Trebuchet MS"/>
                <a:cs typeface="Trebuchet MS"/>
                <a:sym typeface="Trebuchet MS"/>
              </a:rPr>
              <a:t>Additionally, the website will generate personalized diet plans based on the user’s selected sport, training intensity, and fitness goals to ensure optimal nutrition and recovery.</a:t>
            </a:r>
          </a:p>
          <a:p>
            <a:pPr marL="0" lvl="0" indent="0" algn="l">
              <a:lnSpc>
                <a:spcPts val="3323"/>
              </a:lnSpc>
              <a:spcBef>
                <a:spcPct val="0"/>
              </a:spcBef>
            </a:pPr>
            <a:endParaRPr lang="en-US" sz="2374" u="none" strike="noStrike">
              <a:solidFill>
                <a:srgbClr val="2B2125"/>
              </a:solidFill>
              <a:latin typeface="Trebuchet MS"/>
              <a:ea typeface="Trebuchet MS"/>
              <a:cs typeface="Trebuchet MS"/>
              <a:sym typeface="Trebuchet MS"/>
            </a:endParaRPr>
          </a:p>
          <a:p>
            <a:pPr marL="0" lvl="0" indent="0" algn="l">
              <a:lnSpc>
                <a:spcPts val="3323"/>
              </a:lnSpc>
              <a:spcBef>
                <a:spcPct val="0"/>
              </a:spcBef>
            </a:pPr>
            <a:r>
              <a:rPr lang="en-US" sz="2374" u="none" strike="noStrike">
                <a:solidFill>
                  <a:srgbClr val="2B2125"/>
                </a:solidFill>
                <a:latin typeface="Trebuchet MS"/>
                <a:ea typeface="Trebuchet MS"/>
                <a:cs typeface="Trebuchet MS"/>
                <a:sym typeface="Trebuchet MS"/>
              </a:rPr>
              <a:t> To keep users informed and engaged, the website will regularly update with the latest sports news, strategies, and rules, helping athletes stay ahead in their game. With an intuitive and stylish interface, the platform will serve as a one-stop solution for sports training, nutrition guidance, and staying updated on evolving sports trends.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80225" y="-8302241"/>
            <a:ext cx="3327549" cy="19062697"/>
            <a:chOff x="0" y="0"/>
            <a:chExt cx="876392" cy="5020628"/>
          </a:xfrm>
        </p:grpSpPr>
        <p:sp>
          <p:nvSpPr>
            <p:cNvPr id="3" name="Freeform 3"/>
            <p:cNvSpPr/>
            <p:nvPr/>
          </p:nvSpPr>
          <p:spPr>
            <a:xfrm>
              <a:off x="0" y="0"/>
              <a:ext cx="876392" cy="5020628"/>
            </a:xfrm>
            <a:custGeom>
              <a:avLst/>
              <a:gdLst/>
              <a:ahLst/>
              <a:cxnLst/>
              <a:rect l="l" t="t" r="r" b="b"/>
              <a:pathLst>
                <a:path w="876392" h="5020628">
                  <a:moveTo>
                    <a:pt x="0" y="0"/>
                  </a:moveTo>
                  <a:lnTo>
                    <a:pt x="876392" y="0"/>
                  </a:lnTo>
                  <a:lnTo>
                    <a:pt x="876392" y="5020628"/>
                  </a:lnTo>
                  <a:lnTo>
                    <a:pt x="0" y="5020628"/>
                  </a:lnTo>
                  <a:close/>
                </a:path>
              </a:pathLst>
            </a:custGeom>
            <a:solidFill>
              <a:srgbClr val="000000"/>
            </a:solidFill>
          </p:spPr>
        </p:sp>
        <p:sp>
          <p:nvSpPr>
            <p:cNvPr id="4" name="TextBox 4"/>
            <p:cNvSpPr txBox="1"/>
            <p:nvPr/>
          </p:nvSpPr>
          <p:spPr>
            <a:xfrm>
              <a:off x="0" y="-38100"/>
              <a:ext cx="876392" cy="505872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980209" y="3441871"/>
            <a:ext cx="6317850" cy="8068899"/>
            <a:chOff x="0" y="0"/>
            <a:chExt cx="2184921" cy="2790491"/>
          </a:xfrm>
        </p:grpSpPr>
        <p:sp>
          <p:nvSpPr>
            <p:cNvPr id="6" name="Freeform 6"/>
            <p:cNvSpPr/>
            <p:nvPr/>
          </p:nvSpPr>
          <p:spPr>
            <a:xfrm>
              <a:off x="0" y="0"/>
              <a:ext cx="2184921" cy="2790491"/>
            </a:xfrm>
            <a:custGeom>
              <a:avLst/>
              <a:gdLst/>
              <a:ahLst/>
              <a:cxnLst/>
              <a:rect l="l" t="t" r="r" b="b"/>
              <a:pathLst>
                <a:path w="2184921" h="2790491">
                  <a:moveTo>
                    <a:pt x="51467" y="0"/>
                  </a:moveTo>
                  <a:lnTo>
                    <a:pt x="2133454" y="0"/>
                  </a:lnTo>
                  <a:cubicBezTo>
                    <a:pt x="2147104" y="0"/>
                    <a:pt x="2160195" y="5422"/>
                    <a:pt x="2169847" y="15074"/>
                  </a:cubicBezTo>
                  <a:cubicBezTo>
                    <a:pt x="2179499" y="24726"/>
                    <a:pt x="2184921" y="37817"/>
                    <a:pt x="2184921" y="51467"/>
                  </a:cubicBezTo>
                  <a:lnTo>
                    <a:pt x="2184921" y="2739024"/>
                  </a:lnTo>
                  <a:cubicBezTo>
                    <a:pt x="2184921" y="2767449"/>
                    <a:pt x="2161878" y="2790491"/>
                    <a:pt x="2133454" y="2790491"/>
                  </a:cubicBezTo>
                  <a:lnTo>
                    <a:pt x="51467" y="2790491"/>
                  </a:lnTo>
                  <a:cubicBezTo>
                    <a:pt x="23043" y="2790491"/>
                    <a:pt x="0" y="2767449"/>
                    <a:pt x="0" y="2739024"/>
                  </a:cubicBezTo>
                  <a:lnTo>
                    <a:pt x="0" y="51467"/>
                  </a:lnTo>
                  <a:cubicBezTo>
                    <a:pt x="0" y="23043"/>
                    <a:pt x="23043" y="0"/>
                    <a:pt x="51467" y="0"/>
                  </a:cubicBezTo>
                  <a:close/>
                </a:path>
              </a:pathLst>
            </a:custGeom>
            <a:solidFill>
              <a:srgbClr val="DD9C47"/>
            </a:solidFill>
          </p:spPr>
        </p:sp>
        <p:sp>
          <p:nvSpPr>
            <p:cNvPr id="7" name="TextBox 7"/>
            <p:cNvSpPr txBox="1"/>
            <p:nvPr/>
          </p:nvSpPr>
          <p:spPr>
            <a:xfrm>
              <a:off x="0" y="-38100"/>
              <a:ext cx="2184921" cy="2828591"/>
            </a:xfrm>
            <a:prstGeom prst="rect">
              <a:avLst/>
            </a:prstGeom>
          </p:spPr>
          <p:txBody>
            <a:bodyPr lIns="22961" tIns="22961" rIns="22961" bIns="22961" rtlCol="0" anchor="ctr"/>
            <a:lstStyle/>
            <a:p>
              <a:pPr algn="ctr">
                <a:lnSpc>
                  <a:spcPts val="2660"/>
                </a:lnSpc>
              </a:pPr>
              <a:endParaRPr/>
            </a:p>
          </p:txBody>
        </p:sp>
      </p:grpSp>
      <p:sp>
        <p:nvSpPr>
          <p:cNvPr id="8" name="Freeform 8"/>
          <p:cNvSpPr/>
          <p:nvPr/>
        </p:nvSpPr>
        <p:spPr>
          <a:xfrm>
            <a:off x="11197655" y="3871967"/>
            <a:ext cx="5882959" cy="7817886"/>
          </a:xfrm>
          <a:custGeom>
            <a:avLst/>
            <a:gdLst/>
            <a:ahLst/>
            <a:cxnLst/>
            <a:rect l="l" t="t" r="r" b="b"/>
            <a:pathLst>
              <a:path w="5882959" h="7817886">
                <a:moveTo>
                  <a:pt x="0" y="0"/>
                </a:moveTo>
                <a:lnTo>
                  <a:pt x="5882959" y="0"/>
                </a:lnTo>
                <a:lnTo>
                  <a:pt x="5882959" y="7817886"/>
                </a:lnTo>
                <a:lnTo>
                  <a:pt x="0" y="7817886"/>
                </a:lnTo>
                <a:lnTo>
                  <a:pt x="0" y="0"/>
                </a:lnTo>
                <a:close/>
              </a:path>
            </a:pathLst>
          </a:custGeom>
          <a:blipFill>
            <a:blip r:embed="rId2"/>
            <a:stretch>
              <a:fillRect/>
            </a:stretch>
          </a:blipFill>
        </p:spPr>
      </p:sp>
      <p:sp>
        <p:nvSpPr>
          <p:cNvPr id="9" name="Freeform 9"/>
          <p:cNvSpPr/>
          <p:nvPr/>
        </p:nvSpPr>
        <p:spPr>
          <a:xfrm>
            <a:off x="-387349" y="-7937393"/>
            <a:ext cx="10830275" cy="10830275"/>
          </a:xfrm>
          <a:custGeom>
            <a:avLst/>
            <a:gdLst/>
            <a:ahLst/>
            <a:cxnLst/>
            <a:rect l="l" t="t" r="r" b="b"/>
            <a:pathLst>
              <a:path w="10830275" h="10830275">
                <a:moveTo>
                  <a:pt x="0" y="0"/>
                </a:moveTo>
                <a:lnTo>
                  <a:pt x="10830276" y="0"/>
                </a:lnTo>
                <a:lnTo>
                  <a:pt x="10830276" y="10830275"/>
                </a:lnTo>
                <a:lnTo>
                  <a:pt x="0" y="10830275"/>
                </a:lnTo>
                <a:lnTo>
                  <a:pt x="0" y="0"/>
                </a:lnTo>
                <a:close/>
              </a:path>
            </a:pathLst>
          </a:custGeom>
          <a:blipFill>
            <a:blip r:embed="rId3">
              <a:alphaModFix amt="42000"/>
            </a:blip>
            <a:stretch>
              <a:fillRect/>
            </a:stretch>
          </a:blipFill>
        </p:spPr>
      </p:sp>
      <p:sp>
        <p:nvSpPr>
          <p:cNvPr id="10" name="Freeform 10"/>
          <p:cNvSpPr/>
          <p:nvPr/>
        </p:nvSpPr>
        <p:spPr>
          <a:xfrm>
            <a:off x="10382162" y="-7937393"/>
            <a:ext cx="10830275" cy="10830275"/>
          </a:xfrm>
          <a:custGeom>
            <a:avLst/>
            <a:gdLst/>
            <a:ahLst/>
            <a:cxnLst/>
            <a:rect l="l" t="t" r="r" b="b"/>
            <a:pathLst>
              <a:path w="10830275" h="10830275">
                <a:moveTo>
                  <a:pt x="0" y="0"/>
                </a:moveTo>
                <a:lnTo>
                  <a:pt x="10830275" y="0"/>
                </a:lnTo>
                <a:lnTo>
                  <a:pt x="10830275" y="10830275"/>
                </a:lnTo>
                <a:lnTo>
                  <a:pt x="0" y="10830275"/>
                </a:lnTo>
                <a:lnTo>
                  <a:pt x="0" y="0"/>
                </a:lnTo>
                <a:close/>
              </a:path>
            </a:pathLst>
          </a:custGeom>
          <a:blipFill>
            <a:blip r:embed="rId3">
              <a:alphaModFix amt="42000"/>
            </a:blip>
            <a:stretch>
              <a:fillRect/>
            </a:stretch>
          </a:blipFill>
        </p:spPr>
      </p:sp>
      <p:sp>
        <p:nvSpPr>
          <p:cNvPr id="11" name="TextBox 11"/>
          <p:cNvSpPr txBox="1"/>
          <p:nvPr/>
        </p:nvSpPr>
        <p:spPr>
          <a:xfrm>
            <a:off x="961320" y="993723"/>
            <a:ext cx="16365361" cy="1474997"/>
          </a:xfrm>
          <a:prstGeom prst="rect">
            <a:avLst/>
          </a:prstGeom>
        </p:spPr>
        <p:txBody>
          <a:bodyPr lIns="0" tIns="0" rIns="0" bIns="0" rtlCol="0" anchor="t">
            <a:spAutoFit/>
          </a:bodyPr>
          <a:lstStyle/>
          <a:p>
            <a:pPr algn="ctr">
              <a:lnSpc>
                <a:spcPts val="11275"/>
              </a:lnSpc>
            </a:pPr>
            <a:r>
              <a:rPr lang="en-US" sz="10636">
                <a:solidFill>
                  <a:srgbClr val="FFFFFF"/>
                </a:solidFill>
                <a:latin typeface="Yearbook Solid"/>
                <a:ea typeface="Yearbook Solid"/>
                <a:cs typeface="Yearbook Solid"/>
                <a:sym typeface="Yearbook Solid"/>
              </a:rPr>
              <a:t>Aim</a:t>
            </a:r>
          </a:p>
        </p:txBody>
      </p:sp>
      <p:sp>
        <p:nvSpPr>
          <p:cNvPr id="12" name="TextBox 12"/>
          <p:cNvSpPr txBox="1"/>
          <p:nvPr/>
        </p:nvSpPr>
        <p:spPr>
          <a:xfrm>
            <a:off x="747634" y="3521314"/>
            <a:ext cx="9081891" cy="6269260"/>
          </a:xfrm>
          <a:prstGeom prst="rect">
            <a:avLst/>
          </a:prstGeom>
        </p:spPr>
        <p:txBody>
          <a:bodyPr lIns="0" tIns="0" rIns="0" bIns="0" rtlCol="0" anchor="t">
            <a:spAutoFit/>
          </a:bodyPr>
          <a:lstStyle/>
          <a:p>
            <a:pPr algn="l">
              <a:lnSpc>
                <a:spcPts val="3575"/>
              </a:lnSpc>
            </a:pPr>
            <a:r>
              <a:rPr lang="en-US" sz="2553">
                <a:solidFill>
                  <a:srgbClr val="2B2125"/>
                </a:solidFill>
                <a:latin typeface="Trebuchet MS"/>
                <a:ea typeface="Trebuchet MS"/>
                <a:cs typeface="Trebuchet MS"/>
                <a:sym typeface="Trebuchet MS"/>
              </a:rPr>
              <a:t>The Sports and Nutrition Management Website aims to create a comprehensive digital platform that empowers athletes and sports enthusiasts with personalized training programs and customized nutrition plans based on their chosen sport, skill level, and training intensity. </a:t>
            </a:r>
          </a:p>
          <a:p>
            <a:pPr algn="l">
              <a:lnSpc>
                <a:spcPts val="3575"/>
              </a:lnSpc>
            </a:pPr>
            <a:endParaRPr lang="en-US" sz="2553">
              <a:solidFill>
                <a:srgbClr val="2B2125"/>
              </a:solidFill>
              <a:latin typeface="Trebuchet MS"/>
              <a:ea typeface="Trebuchet MS"/>
              <a:cs typeface="Trebuchet MS"/>
              <a:sym typeface="Trebuchet MS"/>
            </a:endParaRPr>
          </a:p>
          <a:p>
            <a:pPr marL="0" lvl="0" indent="0" algn="l">
              <a:lnSpc>
                <a:spcPts val="3575"/>
              </a:lnSpc>
              <a:spcBef>
                <a:spcPct val="0"/>
              </a:spcBef>
            </a:pPr>
            <a:r>
              <a:rPr lang="en-US" sz="2553">
                <a:solidFill>
                  <a:srgbClr val="2B2125"/>
                </a:solidFill>
                <a:latin typeface="Trebuchet MS"/>
                <a:ea typeface="Trebuchet MS"/>
                <a:cs typeface="Trebuchet MS"/>
                <a:sym typeface="Trebuchet MS"/>
              </a:rPr>
              <a:t>The project seeks to enhance athletic performance by integrating expert-designed workouts, strategic sports insights, and the latest industry news in one accessible space. By providing up-to-date sports strategies, rules, and trends, gameplay. Through a user-friendly and visually engaging interface, the website aspires to be a go-to resource for individuals striving for excellence in their respective sports while maintaining a balanced and effective nutrition plan.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4DB"/>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480225" y="-8302241"/>
            <a:ext cx="3327549" cy="19062697"/>
            <a:chOff x="0" y="0"/>
            <a:chExt cx="876392" cy="5020628"/>
          </a:xfrm>
        </p:grpSpPr>
        <p:sp>
          <p:nvSpPr>
            <p:cNvPr id="3" name="Freeform 3"/>
            <p:cNvSpPr/>
            <p:nvPr/>
          </p:nvSpPr>
          <p:spPr>
            <a:xfrm>
              <a:off x="0" y="0"/>
              <a:ext cx="876392" cy="5020628"/>
            </a:xfrm>
            <a:custGeom>
              <a:avLst/>
              <a:gdLst/>
              <a:ahLst/>
              <a:cxnLst/>
              <a:rect l="l" t="t" r="r" b="b"/>
              <a:pathLst>
                <a:path w="876392" h="5020628">
                  <a:moveTo>
                    <a:pt x="0" y="0"/>
                  </a:moveTo>
                  <a:lnTo>
                    <a:pt x="876392" y="0"/>
                  </a:lnTo>
                  <a:lnTo>
                    <a:pt x="876392" y="5020628"/>
                  </a:lnTo>
                  <a:lnTo>
                    <a:pt x="0" y="5020628"/>
                  </a:lnTo>
                  <a:close/>
                </a:path>
              </a:pathLst>
            </a:custGeom>
            <a:solidFill>
              <a:srgbClr val="000000"/>
            </a:solidFill>
          </p:spPr>
        </p:sp>
        <p:sp>
          <p:nvSpPr>
            <p:cNvPr id="4" name="TextBox 4"/>
            <p:cNvSpPr txBox="1"/>
            <p:nvPr/>
          </p:nvSpPr>
          <p:spPr>
            <a:xfrm>
              <a:off x="0" y="-38100"/>
              <a:ext cx="876392" cy="505872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387349" y="-7937393"/>
            <a:ext cx="10830275" cy="10830275"/>
          </a:xfrm>
          <a:custGeom>
            <a:avLst/>
            <a:gdLst/>
            <a:ahLst/>
            <a:cxnLst/>
            <a:rect l="l" t="t" r="r" b="b"/>
            <a:pathLst>
              <a:path w="10830275" h="10830275">
                <a:moveTo>
                  <a:pt x="0" y="0"/>
                </a:moveTo>
                <a:lnTo>
                  <a:pt x="10830276" y="0"/>
                </a:lnTo>
                <a:lnTo>
                  <a:pt x="10830276" y="10830275"/>
                </a:lnTo>
                <a:lnTo>
                  <a:pt x="0" y="10830275"/>
                </a:lnTo>
                <a:lnTo>
                  <a:pt x="0" y="0"/>
                </a:lnTo>
                <a:close/>
              </a:path>
            </a:pathLst>
          </a:custGeom>
          <a:blipFill>
            <a:blip r:embed="rId2">
              <a:alphaModFix amt="42000"/>
            </a:blip>
            <a:stretch>
              <a:fillRect/>
            </a:stretch>
          </a:blipFill>
        </p:spPr>
      </p:sp>
      <p:sp>
        <p:nvSpPr>
          <p:cNvPr id="6" name="Freeform 6"/>
          <p:cNvSpPr/>
          <p:nvPr/>
        </p:nvSpPr>
        <p:spPr>
          <a:xfrm>
            <a:off x="10157310" y="-8096505"/>
            <a:ext cx="10830275" cy="10830275"/>
          </a:xfrm>
          <a:custGeom>
            <a:avLst/>
            <a:gdLst/>
            <a:ahLst/>
            <a:cxnLst/>
            <a:rect l="l" t="t" r="r" b="b"/>
            <a:pathLst>
              <a:path w="10830275" h="10830275">
                <a:moveTo>
                  <a:pt x="0" y="0"/>
                </a:moveTo>
                <a:lnTo>
                  <a:pt x="10830275" y="0"/>
                </a:lnTo>
                <a:lnTo>
                  <a:pt x="10830275" y="10830275"/>
                </a:lnTo>
                <a:lnTo>
                  <a:pt x="0" y="10830275"/>
                </a:lnTo>
                <a:lnTo>
                  <a:pt x="0" y="0"/>
                </a:lnTo>
                <a:close/>
              </a:path>
            </a:pathLst>
          </a:custGeom>
          <a:blipFill>
            <a:blip r:embed="rId2">
              <a:alphaModFix amt="42000"/>
            </a:blip>
            <a:stretch>
              <a:fillRect/>
            </a:stretch>
          </a:blipFill>
        </p:spPr>
      </p:sp>
      <p:sp>
        <p:nvSpPr>
          <p:cNvPr id="7" name="Freeform 7"/>
          <p:cNvSpPr/>
          <p:nvPr/>
        </p:nvSpPr>
        <p:spPr>
          <a:xfrm>
            <a:off x="4106277" y="3433716"/>
            <a:ext cx="1230154" cy="2282441"/>
          </a:xfrm>
          <a:custGeom>
            <a:avLst/>
            <a:gdLst/>
            <a:ahLst/>
            <a:cxnLst/>
            <a:rect l="l" t="t" r="r" b="b"/>
            <a:pathLst>
              <a:path w="1230154" h="2282441">
                <a:moveTo>
                  <a:pt x="0" y="0"/>
                </a:moveTo>
                <a:lnTo>
                  <a:pt x="1230154" y="0"/>
                </a:lnTo>
                <a:lnTo>
                  <a:pt x="1230154" y="2282442"/>
                </a:lnTo>
                <a:lnTo>
                  <a:pt x="0" y="2282442"/>
                </a:lnTo>
                <a:lnTo>
                  <a:pt x="0" y="0"/>
                </a:lnTo>
                <a:close/>
              </a:path>
            </a:pathLst>
          </a:custGeom>
          <a:blipFill>
            <a:blip r:embed="rId3"/>
            <a:stretch>
              <a:fillRect/>
            </a:stretch>
          </a:blipFill>
        </p:spPr>
      </p:sp>
      <p:sp>
        <p:nvSpPr>
          <p:cNvPr id="8" name="Freeform 8"/>
          <p:cNvSpPr/>
          <p:nvPr/>
        </p:nvSpPr>
        <p:spPr>
          <a:xfrm>
            <a:off x="1028700" y="3219185"/>
            <a:ext cx="1872591" cy="2079142"/>
          </a:xfrm>
          <a:custGeom>
            <a:avLst/>
            <a:gdLst/>
            <a:ahLst/>
            <a:cxnLst/>
            <a:rect l="l" t="t" r="r" b="b"/>
            <a:pathLst>
              <a:path w="1872591" h="2079142">
                <a:moveTo>
                  <a:pt x="0" y="0"/>
                </a:moveTo>
                <a:lnTo>
                  <a:pt x="1872591" y="0"/>
                </a:lnTo>
                <a:lnTo>
                  <a:pt x="1872591" y="2079142"/>
                </a:lnTo>
                <a:lnTo>
                  <a:pt x="0" y="2079142"/>
                </a:lnTo>
                <a:lnTo>
                  <a:pt x="0" y="0"/>
                </a:lnTo>
                <a:close/>
              </a:path>
            </a:pathLst>
          </a:custGeom>
          <a:blipFill>
            <a:blip r:embed="rId4"/>
            <a:stretch>
              <a:fillRect/>
            </a:stretch>
          </a:blipFill>
        </p:spPr>
      </p:sp>
      <p:sp>
        <p:nvSpPr>
          <p:cNvPr id="9" name="Freeform 9"/>
          <p:cNvSpPr/>
          <p:nvPr/>
        </p:nvSpPr>
        <p:spPr>
          <a:xfrm rot="-451173">
            <a:off x="906333" y="7384449"/>
            <a:ext cx="2247900" cy="1961663"/>
          </a:xfrm>
          <a:custGeom>
            <a:avLst/>
            <a:gdLst/>
            <a:ahLst/>
            <a:cxnLst/>
            <a:rect l="l" t="t" r="r" b="b"/>
            <a:pathLst>
              <a:path w="2247900" h="1961663">
                <a:moveTo>
                  <a:pt x="0" y="0"/>
                </a:moveTo>
                <a:lnTo>
                  <a:pt x="2247900" y="0"/>
                </a:lnTo>
                <a:lnTo>
                  <a:pt x="2247900" y="1961663"/>
                </a:lnTo>
                <a:lnTo>
                  <a:pt x="0" y="1961663"/>
                </a:lnTo>
                <a:lnTo>
                  <a:pt x="0" y="0"/>
                </a:lnTo>
                <a:close/>
              </a:path>
            </a:pathLst>
          </a:custGeom>
          <a:blipFill>
            <a:blip r:embed="rId5"/>
            <a:stretch>
              <a:fillRect/>
            </a:stretch>
          </a:blipFill>
        </p:spPr>
      </p:sp>
      <p:sp>
        <p:nvSpPr>
          <p:cNvPr id="10" name="Freeform 10"/>
          <p:cNvSpPr/>
          <p:nvPr/>
        </p:nvSpPr>
        <p:spPr>
          <a:xfrm rot="484463">
            <a:off x="5286247" y="4827393"/>
            <a:ext cx="1898594" cy="2646124"/>
          </a:xfrm>
          <a:custGeom>
            <a:avLst/>
            <a:gdLst/>
            <a:ahLst/>
            <a:cxnLst/>
            <a:rect l="l" t="t" r="r" b="b"/>
            <a:pathLst>
              <a:path w="1898594" h="2646124">
                <a:moveTo>
                  <a:pt x="0" y="0"/>
                </a:moveTo>
                <a:lnTo>
                  <a:pt x="1898594" y="0"/>
                </a:lnTo>
                <a:lnTo>
                  <a:pt x="1898594" y="2646124"/>
                </a:lnTo>
                <a:lnTo>
                  <a:pt x="0" y="2646124"/>
                </a:lnTo>
                <a:lnTo>
                  <a:pt x="0" y="0"/>
                </a:lnTo>
                <a:close/>
              </a:path>
            </a:pathLst>
          </a:custGeom>
          <a:blipFill>
            <a:blip r:embed="rId6"/>
            <a:stretch>
              <a:fillRect/>
            </a:stretch>
          </a:blipFill>
        </p:spPr>
      </p:sp>
      <p:sp>
        <p:nvSpPr>
          <p:cNvPr id="11" name="Freeform 11"/>
          <p:cNvSpPr/>
          <p:nvPr/>
        </p:nvSpPr>
        <p:spPr>
          <a:xfrm>
            <a:off x="6283094" y="3005297"/>
            <a:ext cx="2053674" cy="1843173"/>
          </a:xfrm>
          <a:custGeom>
            <a:avLst/>
            <a:gdLst/>
            <a:ahLst/>
            <a:cxnLst/>
            <a:rect l="l" t="t" r="r" b="b"/>
            <a:pathLst>
              <a:path w="2053674" h="1843173">
                <a:moveTo>
                  <a:pt x="0" y="0"/>
                </a:moveTo>
                <a:lnTo>
                  <a:pt x="2053674" y="0"/>
                </a:lnTo>
                <a:lnTo>
                  <a:pt x="2053674" y="1843172"/>
                </a:lnTo>
                <a:lnTo>
                  <a:pt x="0" y="1843172"/>
                </a:lnTo>
                <a:lnTo>
                  <a:pt x="0" y="0"/>
                </a:lnTo>
                <a:close/>
              </a:path>
            </a:pathLst>
          </a:custGeom>
          <a:blipFill>
            <a:blip r:embed="rId7"/>
            <a:stretch>
              <a:fillRect/>
            </a:stretch>
          </a:blipFill>
        </p:spPr>
      </p:sp>
      <p:sp>
        <p:nvSpPr>
          <p:cNvPr id="12" name="Freeform 12"/>
          <p:cNvSpPr/>
          <p:nvPr/>
        </p:nvSpPr>
        <p:spPr>
          <a:xfrm rot="-679784">
            <a:off x="14959422" y="7048533"/>
            <a:ext cx="2884765" cy="2633496"/>
          </a:xfrm>
          <a:custGeom>
            <a:avLst/>
            <a:gdLst/>
            <a:ahLst/>
            <a:cxnLst/>
            <a:rect l="l" t="t" r="r" b="b"/>
            <a:pathLst>
              <a:path w="2884765" h="2633496">
                <a:moveTo>
                  <a:pt x="0" y="0"/>
                </a:moveTo>
                <a:lnTo>
                  <a:pt x="2884765" y="0"/>
                </a:lnTo>
                <a:lnTo>
                  <a:pt x="2884765" y="2633495"/>
                </a:lnTo>
                <a:lnTo>
                  <a:pt x="0" y="2633495"/>
                </a:lnTo>
                <a:lnTo>
                  <a:pt x="0" y="0"/>
                </a:lnTo>
                <a:close/>
              </a:path>
            </a:pathLst>
          </a:custGeom>
          <a:blipFill>
            <a:blip r:embed="rId8"/>
            <a:stretch>
              <a:fillRect/>
            </a:stretch>
          </a:blipFill>
        </p:spPr>
      </p:sp>
      <p:sp>
        <p:nvSpPr>
          <p:cNvPr id="13" name="Freeform 13"/>
          <p:cNvSpPr/>
          <p:nvPr/>
        </p:nvSpPr>
        <p:spPr>
          <a:xfrm>
            <a:off x="12551219" y="7590950"/>
            <a:ext cx="1910929" cy="2121918"/>
          </a:xfrm>
          <a:custGeom>
            <a:avLst/>
            <a:gdLst/>
            <a:ahLst/>
            <a:cxnLst/>
            <a:rect l="l" t="t" r="r" b="b"/>
            <a:pathLst>
              <a:path w="1910929" h="2121918">
                <a:moveTo>
                  <a:pt x="0" y="0"/>
                </a:moveTo>
                <a:lnTo>
                  <a:pt x="1910929" y="0"/>
                </a:lnTo>
                <a:lnTo>
                  <a:pt x="1910929" y="2121918"/>
                </a:lnTo>
                <a:lnTo>
                  <a:pt x="0" y="2121918"/>
                </a:lnTo>
                <a:lnTo>
                  <a:pt x="0" y="0"/>
                </a:lnTo>
                <a:close/>
              </a:path>
            </a:pathLst>
          </a:custGeom>
          <a:blipFill>
            <a:blip r:embed="rId9"/>
            <a:stretch>
              <a:fillRect/>
            </a:stretch>
          </a:blipFill>
        </p:spPr>
      </p:sp>
      <p:sp>
        <p:nvSpPr>
          <p:cNvPr id="14" name="Freeform 14"/>
          <p:cNvSpPr/>
          <p:nvPr/>
        </p:nvSpPr>
        <p:spPr>
          <a:xfrm>
            <a:off x="6235544" y="7856075"/>
            <a:ext cx="1964521" cy="1908866"/>
          </a:xfrm>
          <a:custGeom>
            <a:avLst/>
            <a:gdLst/>
            <a:ahLst/>
            <a:cxnLst/>
            <a:rect l="l" t="t" r="r" b="b"/>
            <a:pathLst>
              <a:path w="1964521" h="1908866">
                <a:moveTo>
                  <a:pt x="0" y="0"/>
                </a:moveTo>
                <a:lnTo>
                  <a:pt x="1964521" y="0"/>
                </a:lnTo>
                <a:lnTo>
                  <a:pt x="1964521" y="1908866"/>
                </a:lnTo>
                <a:lnTo>
                  <a:pt x="0" y="1908866"/>
                </a:lnTo>
                <a:lnTo>
                  <a:pt x="0" y="0"/>
                </a:lnTo>
                <a:close/>
              </a:path>
            </a:pathLst>
          </a:custGeom>
          <a:blipFill>
            <a:blip r:embed="rId10"/>
            <a:stretch>
              <a:fillRect/>
            </a:stretch>
          </a:blipFill>
        </p:spPr>
      </p:sp>
      <p:sp>
        <p:nvSpPr>
          <p:cNvPr id="15" name="Freeform 15"/>
          <p:cNvSpPr/>
          <p:nvPr/>
        </p:nvSpPr>
        <p:spPr>
          <a:xfrm>
            <a:off x="15797300" y="3261165"/>
            <a:ext cx="1801124" cy="1759856"/>
          </a:xfrm>
          <a:custGeom>
            <a:avLst/>
            <a:gdLst/>
            <a:ahLst/>
            <a:cxnLst/>
            <a:rect l="l" t="t" r="r" b="b"/>
            <a:pathLst>
              <a:path w="1801124" h="1759856">
                <a:moveTo>
                  <a:pt x="0" y="0"/>
                </a:moveTo>
                <a:lnTo>
                  <a:pt x="1801124" y="0"/>
                </a:lnTo>
                <a:lnTo>
                  <a:pt x="1801124" y="1759856"/>
                </a:lnTo>
                <a:lnTo>
                  <a:pt x="0" y="1759856"/>
                </a:lnTo>
                <a:lnTo>
                  <a:pt x="0" y="0"/>
                </a:lnTo>
                <a:close/>
              </a:path>
            </a:pathLst>
          </a:custGeom>
          <a:blipFill>
            <a:blip r:embed="rId11"/>
            <a:stretch>
              <a:fillRect/>
            </a:stretch>
          </a:blipFill>
        </p:spPr>
      </p:sp>
      <p:sp>
        <p:nvSpPr>
          <p:cNvPr id="16" name="Freeform 16"/>
          <p:cNvSpPr/>
          <p:nvPr/>
        </p:nvSpPr>
        <p:spPr>
          <a:xfrm>
            <a:off x="13576191" y="4776681"/>
            <a:ext cx="2349277" cy="2386138"/>
          </a:xfrm>
          <a:custGeom>
            <a:avLst/>
            <a:gdLst/>
            <a:ahLst/>
            <a:cxnLst/>
            <a:rect l="l" t="t" r="r" b="b"/>
            <a:pathLst>
              <a:path w="2349277" h="2386138">
                <a:moveTo>
                  <a:pt x="0" y="0"/>
                </a:moveTo>
                <a:lnTo>
                  <a:pt x="2349277" y="0"/>
                </a:lnTo>
                <a:lnTo>
                  <a:pt x="2349277" y="2386138"/>
                </a:lnTo>
                <a:lnTo>
                  <a:pt x="0" y="2386138"/>
                </a:lnTo>
                <a:lnTo>
                  <a:pt x="0" y="0"/>
                </a:lnTo>
                <a:close/>
              </a:path>
            </a:pathLst>
          </a:custGeom>
          <a:blipFill>
            <a:blip r:embed="rId12"/>
            <a:stretch>
              <a:fillRect/>
            </a:stretch>
          </a:blipFill>
        </p:spPr>
      </p:sp>
      <p:sp>
        <p:nvSpPr>
          <p:cNvPr id="17" name="Freeform 17"/>
          <p:cNvSpPr/>
          <p:nvPr/>
        </p:nvSpPr>
        <p:spPr>
          <a:xfrm>
            <a:off x="10442927" y="3404683"/>
            <a:ext cx="2108292" cy="2190434"/>
          </a:xfrm>
          <a:custGeom>
            <a:avLst/>
            <a:gdLst/>
            <a:ahLst/>
            <a:cxnLst/>
            <a:rect l="l" t="t" r="r" b="b"/>
            <a:pathLst>
              <a:path w="2108292" h="2190434">
                <a:moveTo>
                  <a:pt x="0" y="0"/>
                </a:moveTo>
                <a:lnTo>
                  <a:pt x="2108292" y="0"/>
                </a:lnTo>
                <a:lnTo>
                  <a:pt x="2108292" y="2190434"/>
                </a:lnTo>
                <a:lnTo>
                  <a:pt x="0" y="2190434"/>
                </a:lnTo>
                <a:lnTo>
                  <a:pt x="0" y="0"/>
                </a:lnTo>
                <a:close/>
              </a:path>
            </a:pathLst>
          </a:custGeom>
          <a:blipFill>
            <a:blip r:embed="rId13"/>
            <a:stretch>
              <a:fillRect/>
            </a:stretch>
          </a:blipFill>
        </p:spPr>
      </p:sp>
      <p:sp>
        <p:nvSpPr>
          <p:cNvPr id="18" name="Freeform 18"/>
          <p:cNvSpPr/>
          <p:nvPr/>
        </p:nvSpPr>
        <p:spPr>
          <a:xfrm>
            <a:off x="12551219" y="3095720"/>
            <a:ext cx="2685753" cy="1611452"/>
          </a:xfrm>
          <a:custGeom>
            <a:avLst/>
            <a:gdLst/>
            <a:ahLst/>
            <a:cxnLst/>
            <a:rect l="l" t="t" r="r" b="b"/>
            <a:pathLst>
              <a:path w="2685753" h="1611452">
                <a:moveTo>
                  <a:pt x="0" y="0"/>
                </a:moveTo>
                <a:lnTo>
                  <a:pt x="2685753" y="0"/>
                </a:lnTo>
                <a:lnTo>
                  <a:pt x="2685753" y="1611452"/>
                </a:lnTo>
                <a:lnTo>
                  <a:pt x="0" y="1611452"/>
                </a:lnTo>
                <a:lnTo>
                  <a:pt x="0" y="0"/>
                </a:lnTo>
                <a:close/>
              </a:path>
            </a:pathLst>
          </a:custGeom>
          <a:blipFill>
            <a:blip r:embed="rId14"/>
            <a:stretch>
              <a:fillRect/>
            </a:stretch>
          </a:blipFill>
        </p:spPr>
      </p:sp>
      <p:sp>
        <p:nvSpPr>
          <p:cNvPr id="19" name="Freeform 19"/>
          <p:cNvSpPr/>
          <p:nvPr/>
        </p:nvSpPr>
        <p:spPr>
          <a:xfrm>
            <a:off x="8105700" y="3965833"/>
            <a:ext cx="2452073" cy="3258568"/>
          </a:xfrm>
          <a:custGeom>
            <a:avLst/>
            <a:gdLst/>
            <a:ahLst/>
            <a:cxnLst/>
            <a:rect l="l" t="t" r="r" b="b"/>
            <a:pathLst>
              <a:path w="2452073" h="3258568">
                <a:moveTo>
                  <a:pt x="0" y="0"/>
                </a:moveTo>
                <a:lnTo>
                  <a:pt x="2452073" y="0"/>
                </a:lnTo>
                <a:lnTo>
                  <a:pt x="2452073" y="3258568"/>
                </a:lnTo>
                <a:lnTo>
                  <a:pt x="0" y="3258568"/>
                </a:lnTo>
                <a:lnTo>
                  <a:pt x="0" y="0"/>
                </a:lnTo>
                <a:close/>
              </a:path>
            </a:pathLst>
          </a:custGeom>
          <a:blipFill>
            <a:blip r:embed="rId15"/>
            <a:stretch>
              <a:fillRect/>
            </a:stretch>
          </a:blipFill>
        </p:spPr>
      </p:sp>
      <p:sp>
        <p:nvSpPr>
          <p:cNvPr id="20" name="Freeform 20"/>
          <p:cNvSpPr/>
          <p:nvPr/>
        </p:nvSpPr>
        <p:spPr>
          <a:xfrm>
            <a:off x="8336768" y="7340499"/>
            <a:ext cx="1989936" cy="1917801"/>
          </a:xfrm>
          <a:custGeom>
            <a:avLst/>
            <a:gdLst/>
            <a:ahLst/>
            <a:cxnLst/>
            <a:rect l="l" t="t" r="r" b="b"/>
            <a:pathLst>
              <a:path w="1989936" h="1917801">
                <a:moveTo>
                  <a:pt x="0" y="0"/>
                </a:moveTo>
                <a:lnTo>
                  <a:pt x="1989936" y="0"/>
                </a:lnTo>
                <a:lnTo>
                  <a:pt x="1989936" y="1917801"/>
                </a:lnTo>
                <a:lnTo>
                  <a:pt x="0" y="1917801"/>
                </a:lnTo>
                <a:lnTo>
                  <a:pt x="0" y="0"/>
                </a:lnTo>
                <a:close/>
              </a:path>
            </a:pathLst>
          </a:custGeom>
          <a:blipFill>
            <a:blip r:embed="rId16"/>
            <a:stretch>
              <a:fillRect/>
            </a:stretch>
          </a:blipFill>
        </p:spPr>
      </p:sp>
      <p:sp>
        <p:nvSpPr>
          <p:cNvPr id="21" name="Freeform 21"/>
          <p:cNvSpPr/>
          <p:nvPr/>
        </p:nvSpPr>
        <p:spPr>
          <a:xfrm>
            <a:off x="3538104" y="7439908"/>
            <a:ext cx="2099061" cy="2180842"/>
          </a:xfrm>
          <a:custGeom>
            <a:avLst/>
            <a:gdLst/>
            <a:ahLst/>
            <a:cxnLst/>
            <a:rect l="l" t="t" r="r" b="b"/>
            <a:pathLst>
              <a:path w="2099061" h="2180842">
                <a:moveTo>
                  <a:pt x="0" y="0"/>
                </a:moveTo>
                <a:lnTo>
                  <a:pt x="2099061" y="0"/>
                </a:lnTo>
                <a:lnTo>
                  <a:pt x="2099061" y="2180842"/>
                </a:lnTo>
                <a:lnTo>
                  <a:pt x="0" y="2180842"/>
                </a:lnTo>
                <a:lnTo>
                  <a:pt x="0" y="0"/>
                </a:lnTo>
                <a:close/>
              </a:path>
            </a:pathLst>
          </a:custGeom>
          <a:blipFill>
            <a:blip r:embed="rId17"/>
            <a:stretch>
              <a:fillRect/>
            </a:stretch>
          </a:blipFill>
        </p:spPr>
      </p:sp>
      <p:sp>
        <p:nvSpPr>
          <p:cNvPr id="22" name="Freeform 22"/>
          <p:cNvSpPr/>
          <p:nvPr/>
        </p:nvSpPr>
        <p:spPr>
          <a:xfrm>
            <a:off x="2336927" y="5327340"/>
            <a:ext cx="2027954" cy="2115206"/>
          </a:xfrm>
          <a:custGeom>
            <a:avLst/>
            <a:gdLst/>
            <a:ahLst/>
            <a:cxnLst/>
            <a:rect l="l" t="t" r="r" b="b"/>
            <a:pathLst>
              <a:path w="2027954" h="2115206">
                <a:moveTo>
                  <a:pt x="0" y="0"/>
                </a:moveTo>
                <a:lnTo>
                  <a:pt x="2027954" y="0"/>
                </a:lnTo>
                <a:lnTo>
                  <a:pt x="2027954" y="2115207"/>
                </a:lnTo>
                <a:lnTo>
                  <a:pt x="0" y="2115207"/>
                </a:lnTo>
                <a:lnTo>
                  <a:pt x="0" y="0"/>
                </a:lnTo>
                <a:close/>
              </a:path>
            </a:pathLst>
          </a:custGeom>
          <a:blipFill>
            <a:blip r:embed="rId18"/>
            <a:stretch>
              <a:fillRect/>
            </a:stretch>
          </a:blipFill>
        </p:spPr>
      </p:sp>
      <p:sp>
        <p:nvSpPr>
          <p:cNvPr id="23" name="Freeform 23"/>
          <p:cNvSpPr/>
          <p:nvPr/>
        </p:nvSpPr>
        <p:spPr>
          <a:xfrm>
            <a:off x="10641669" y="5960264"/>
            <a:ext cx="2191571" cy="2405016"/>
          </a:xfrm>
          <a:custGeom>
            <a:avLst/>
            <a:gdLst/>
            <a:ahLst/>
            <a:cxnLst/>
            <a:rect l="l" t="t" r="r" b="b"/>
            <a:pathLst>
              <a:path w="2191571" h="2405016">
                <a:moveTo>
                  <a:pt x="0" y="0"/>
                </a:moveTo>
                <a:lnTo>
                  <a:pt x="2191572" y="0"/>
                </a:lnTo>
                <a:lnTo>
                  <a:pt x="2191572" y="2405016"/>
                </a:lnTo>
                <a:lnTo>
                  <a:pt x="0" y="2405016"/>
                </a:lnTo>
                <a:lnTo>
                  <a:pt x="0" y="0"/>
                </a:lnTo>
                <a:close/>
              </a:path>
            </a:pathLst>
          </a:custGeom>
          <a:blipFill>
            <a:blip r:embed="rId19"/>
            <a:stretch>
              <a:fillRect/>
            </a:stretch>
          </a:blipFill>
        </p:spPr>
      </p:sp>
      <p:sp>
        <p:nvSpPr>
          <p:cNvPr id="24" name="TextBox 24"/>
          <p:cNvSpPr txBox="1"/>
          <p:nvPr/>
        </p:nvSpPr>
        <p:spPr>
          <a:xfrm>
            <a:off x="961320" y="993723"/>
            <a:ext cx="16365361" cy="1474997"/>
          </a:xfrm>
          <a:prstGeom prst="rect">
            <a:avLst/>
          </a:prstGeom>
        </p:spPr>
        <p:txBody>
          <a:bodyPr lIns="0" tIns="0" rIns="0" bIns="0" rtlCol="0" anchor="t">
            <a:spAutoFit/>
          </a:bodyPr>
          <a:lstStyle/>
          <a:p>
            <a:pPr algn="ctr">
              <a:lnSpc>
                <a:spcPts val="11275"/>
              </a:lnSpc>
            </a:pPr>
            <a:r>
              <a:rPr lang="en-US" sz="10636">
                <a:solidFill>
                  <a:srgbClr val="FFFFFF"/>
                </a:solidFill>
                <a:latin typeface="Yearbook Solid"/>
                <a:ea typeface="Yearbook Solid"/>
                <a:cs typeface="Yearbook Solid"/>
                <a:sym typeface="Yearbook Soli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288</Words>
  <Application>Microsoft Office PowerPoint</Application>
  <PresentationFormat>Custom</PresentationFormat>
  <Paragraphs>27</Paragraphs>
  <Slides>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Canva Sans Bold</vt:lpstr>
      <vt:lpstr>Arial</vt:lpstr>
      <vt:lpstr>Yearbook Solid</vt:lpstr>
      <vt:lpstr>Calibri</vt:lpstr>
      <vt:lpstr>Trebuchet MS</vt:lpstr>
      <vt:lpstr>Bookman Old Style</vt:lpstr>
      <vt:lpstr>Yearbook Outline</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Writing Process Education Presentation in Colorful Playful Style</dc:title>
  <dc:creator>nikhil chandra</dc:creator>
  <cp:lastModifiedBy>nikhil chandra</cp:lastModifiedBy>
  <cp:revision>2</cp:revision>
  <dcterms:created xsi:type="dcterms:W3CDTF">2006-08-16T00:00:00Z</dcterms:created>
  <dcterms:modified xsi:type="dcterms:W3CDTF">2025-02-06T04:03:38Z</dcterms:modified>
  <dc:identifier>DAGeS9ng2KE</dc:identifier>
</cp:coreProperties>
</file>